
<file path=[Content_Types].xml><?xml version="1.0" encoding="utf-8"?>
<Types xmlns="http://schemas.openxmlformats.org/package/2006/content-types">
  <Default Extension="fntdata" ContentType="application/x-fontdata"/>
  <Default Extension="jpeg" ContentType="image/jpeg"/>
  <Default Extension="jpg" ContentType="image/jpeg"/>
  <Default Extension="mkv" ContentType="video/unknown"/>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30"/>
  </p:notesMasterIdLst>
  <p:sldIdLst>
    <p:sldId id="256" r:id="rId2"/>
    <p:sldId id="258" r:id="rId3"/>
    <p:sldId id="259" r:id="rId4"/>
    <p:sldId id="260" r:id="rId5"/>
    <p:sldId id="261" r:id="rId6"/>
    <p:sldId id="262" r:id="rId7"/>
    <p:sldId id="263" r:id="rId8"/>
    <p:sldId id="265" r:id="rId9"/>
    <p:sldId id="337" r:id="rId10"/>
    <p:sldId id="267" r:id="rId11"/>
    <p:sldId id="268" r:id="rId12"/>
    <p:sldId id="269" r:id="rId13"/>
    <p:sldId id="273" r:id="rId14"/>
    <p:sldId id="274" r:id="rId15"/>
    <p:sldId id="328" r:id="rId16"/>
    <p:sldId id="330" r:id="rId17"/>
    <p:sldId id="329" r:id="rId18"/>
    <p:sldId id="332" r:id="rId19"/>
    <p:sldId id="275" r:id="rId20"/>
    <p:sldId id="276" r:id="rId21"/>
    <p:sldId id="333" r:id="rId22"/>
    <p:sldId id="334" r:id="rId23"/>
    <p:sldId id="335" r:id="rId24"/>
    <p:sldId id="322" r:id="rId25"/>
    <p:sldId id="336" r:id="rId26"/>
    <p:sldId id="279" r:id="rId27"/>
    <p:sldId id="323" r:id="rId28"/>
    <p:sldId id="282" r:id="rId29"/>
  </p:sldIdLst>
  <p:sldSz cx="9144000" cy="5143500" type="screen16x9"/>
  <p:notesSz cx="6858000" cy="9144000"/>
  <p:embeddedFontLst>
    <p:embeddedFont>
      <p:font typeface="Barlow" panose="00000500000000000000" pitchFamily="2" charset="0"/>
      <p:regular r:id="rId31"/>
      <p:bold r:id="rId32"/>
      <p:italic r:id="rId33"/>
      <p:boldItalic r:id="rId34"/>
    </p:embeddedFont>
    <p:embeddedFont>
      <p:font typeface="Barlow Medium" panose="00000600000000000000" pitchFamily="2" charset="0"/>
      <p:regular r:id="rId35"/>
      <p:bold r:id="rId36"/>
      <p:italic r:id="rId37"/>
      <p:boldItalic r:id="rId38"/>
    </p:embeddedFont>
    <p:embeddedFont>
      <p:font typeface="Crimson Text" panose="020B0604020202020204" charset="0"/>
      <p:regular r:id="rId39"/>
      <p:bold r:id="rId40"/>
      <p:italic r:id="rId41"/>
      <p:boldItalic r:id="rId42"/>
    </p:embeddedFont>
    <p:embeddedFont>
      <p:font typeface="Lalezar" panose="00000500000000000000" pitchFamily="2" charset="-78"/>
      <p:regular r:id="rId43"/>
    </p:embeddedFont>
    <p:embeddedFont>
      <p:font typeface="Nova Flat" panose="020B0604020202020204" charset="0"/>
      <p:regular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6A40AE-0C24-4305-BB5F-D067BF5DC710}">
  <a:tblStyle styleId="{116A40AE-0C24-4305-BB5F-D067BF5DC71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8" autoAdjust="0"/>
    <p:restoredTop sz="94556" autoAdjust="0"/>
  </p:normalViewPr>
  <p:slideViewPr>
    <p:cSldViewPr snapToGrid="0">
      <p:cViewPr varScale="1">
        <p:scale>
          <a:sx n="149" d="100"/>
          <a:sy n="149" d="100"/>
        </p:scale>
        <p:origin x="52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tableStyles" Target="tableStyles.xml"/></Relationships>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eg>
</file>

<file path=ppt/media/image9.jpeg>
</file>

<file path=ppt/media/media1.mkv>
</file>

<file path=ppt/media/media2.mkv>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023594f85a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023594f85a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
        <p:cNvGrpSpPr/>
        <p:nvPr/>
      </p:nvGrpSpPr>
      <p:grpSpPr>
        <a:xfrm>
          <a:off x="0" y="0"/>
          <a:ext cx="0" cy="0"/>
          <a:chOff x="0" y="0"/>
          <a:chExt cx="0" cy="0"/>
        </a:xfrm>
      </p:grpSpPr>
      <p:sp>
        <p:nvSpPr>
          <p:cNvPr id="1190" name="Google Shape;1190;g1017ad9157a_0_17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 name="Google Shape;1191;g1017ad9157a_0_1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1003bd6ff0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1003bd6ff0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g1017ad9157a_0_1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 name="Google Shape;1387;g1017ad9157a_0_1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g1017ad9157a_0_1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 name="Google Shape;1406;g1017ad9157a_0_1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g1017ad9157a_0_1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 name="Google Shape;1406;g1017ad9157a_0_1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82776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g1017ad9157a_0_1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 name="Google Shape;1387;g1017ad9157a_0_1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98346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g1017ad9157a_0_1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 name="Google Shape;1406;g1017ad9157a_0_1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3075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g1017ad9157a_0_1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 name="Google Shape;1406;g1017ad9157a_0_1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54996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5"/>
        <p:cNvGrpSpPr/>
        <p:nvPr/>
      </p:nvGrpSpPr>
      <p:grpSpPr>
        <a:xfrm>
          <a:off x="0" y="0"/>
          <a:ext cx="0" cy="0"/>
          <a:chOff x="0" y="0"/>
          <a:chExt cx="0" cy="0"/>
        </a:xfrm>
      </p:grpSpPr>
      <p:sp>
        <p:nvSpPr>
          <p:cNvPr id="1436" name="Google Shape;1436;g1017ad9157a_0_19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7" name="Google Shape;1437;g1017ad9157a_0_1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1017ad9157a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1017ad9157a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1017ad9157a_0_17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1017ad9157a_0_1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1017ad9157a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1017ad9157a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37994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1017ad9157a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1017ad9157a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64277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1017ad9157a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1017ad9157a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86963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8"/>
        <p:cNvGrpSpPr/>
        <p:nvPr/>
      </p:nvGrpSpPr>
      <p:grpSpPr>
        <a:xfrm>
          <a:off x="0" y="0"/>
          <a:ext cx="0" cy="0"/>
          <a:chOff x="0" y="0"/>
          <a:chExt cx="0" cy="0"/>
        </a:xfrm>
      </p:grpSpPr>
      <p:sp>
        <p:nvSpPr>
          <p:cNvPr id="1569" name="Google Shape;1569;g1003bd6ff0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0" name="Google Shape;1570;g1003bd6ff0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3"/>
        <p:cNvGrpSpPr/>
        <p:nvPr/>
      </p:nvGrpSpPr>
      <p:grpSpPr>
        <a:xfrm>
          <a:off x="0" y="0"/>
          <a:ext cx="0" cy="0"/>
          <a:chOff x="0" y="0"/>
          <a:chExt cx="0" cy="0"/>
        </a:xfrm>
      </p:grpSpPr>
      <p:sp>
        <p:nvSpPr>
          <p:cNvPr id="3194" name="Google Shape;3194;g1017ad9157a_0_3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5" name="Google Shape;3195;g1017ad9157a_0_3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1003bd6ff0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1003bd6ff0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
        <p:cNvGrpSpPr/>
        <p:nvPr/>
      </p:nvGrpSpPr>
      <p:grpSpPr>
        <a:xfrm>
          <a:off x="0" y="0"/>
          <a:ext cx="0" cy="0"/>
          <a:chOff x="0" y="0"/>
          <a:chExt cx="0" cy="0"/>
        </a:xfrm>
      </p:grpSpPr>
      <p:sp>
        <p:nvSpPr>
          <p:cNvPr id="887" name="Google Shape;887;g1003bd6ff0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 name="Google Shape;888;g1003bd6ff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3"/>
        <p:cNvGrpSpPr/>
        <p:nvPr/>
      </p:nvGrpSpPr>
      <p:grpSpPr>
        <a:xfrm>
          <a:off x="0" y="0"/>
          <a:ext cx="0" cy="0"/>
          <a:chOff x="0" y="0"/>
          <a:chExt cx="0" cy="0"/>
        </a:xfrm>
      </p:grpSpPr>
      <p:sp>
        <p:nvSpPr>
          <p:cNvPr id="934" name="Google Shape;934;g1017ad9157a_0_1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5" name="Google Shape;935;g1017ad9157a_0_1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Google Shape;978;g1017ad9157a_0_1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 name="Google Shape;979;g1017ad9157a_0_1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g1017ad9157a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1017ad9157a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1017ad9157a_0_17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1017ad9157a_0_1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
        <p:cNvGrpSpPr/>
        <p:nvPr/>
      </p:nvGrpSpPr>
      <p:grpSpPr>
        <a:xfrm>
          <a:off x="0" y="0"/>
          <a:ext cx="0" cy="0"/>
          <a:chOff x="0" y="0"/>
          <a:chExt cx="0" cy="0"/>
        </a:xfrm>
      </p:grpSpPr>
      <p:sp>
        <p:nvSpPr>
          <p:cNvPr id="1143" name="Google Shape;1143;g1017ad9157a_0_17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4" name="Google Shape;1144;g1017ad9157a_0_1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52075" y="1467025"/>
            <a:ext cx="7039800" cy="18363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52050" y="3416375"/>
            <a:ext cx="7039800" cy="336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7299150" y="4255275"/>
            <a:ext cx="1206211" cy="336300"/>
            <a:chOff x="7299150" y="4255275"/>
            <a:chExt cx="1206211" cy="336300"/>
          </a:xfrm>
        </p:grpSpPr>
        <p:sp>
          <p:nvSpPr>
            <p:cNvPr id="12" name="Google Shape;12;p2"/>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621100" y="539500"/>
            <a:ext cx="1206211" cy="336300"/>
            <a:chOff x="2113900" y="803075"/>
            <a:chExt cx="1206211" cy="336300"/>
          </a:xfrm>
        </p:grpSpPr>
        <p:sp>
          <p:nvSpPr>
            <p:cNvPr id="31" name="Google Shape;31;p2"/>
            <p:cNvSpPr/>
            <p:nvPr/>
          </p:nvSpPr>
          <p:spPr>
            <a:xfrm rot="10800000">
              <a:off x="211390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a:off x="2240391"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a:off x="2366882"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0800000">
              <a:off x="2493374"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0800000">
              <a:off x="2619865"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2746356"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a:off x="2872847"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a:off x="2999339"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0800000">
              <a:off x="312583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0800000">
              <a:off x="3252321"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0800000">
              <a:off x="2999339"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0800000">
              <a:off x="3125830"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0800000">
              <a:off x="3252321"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rot="10800000">
              <a:off x="2746356"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0800000">
              <a:off x="2872847"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0800000">
              <a:off x="2999339"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0800000">
              <a:off x="3125830"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0800000">
              <a:off x="3252321"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2"/>
          <p:cNvSpPr/>
          <p:nvPr/>
        </p:nvSpPr>
        <p:spPr>
          <a:xfrm>
            <a:off x="4898489" y="4651073"/>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845464" y="4651073"/>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2"/>
          <p:cNvGrpSpPr/>
          <p:nvPr/>
        </p:nvGrpSpPr>
        <p:grpSpPr>
          <a:xfrm>
            <a:off x="1379338" y="4255280"/>
            <a:ext cx="1543427" cy="1543427"/>
            <a:chOff x="-1154300" y="1435713"/>
            <a:chExt cx="1019100" cy="1019100"/>
          </a:xfrm>
        </p:grpSpPr>
        <p:grpSp>
          <p:nvGrpSpPr>
            <p:cNvPr id="52" name="Google Shape;52;p2"/>
            <p:cNvGrpSpPr/>
            <p:nvPr/>
          </p:nvGrpSpPr>
          <p:grpSpPr>
            <a:xfrm>
              <a:off x="-1092956" y="1494839"/>
              <a:ext cx="896401" cy="900845"/>
              <a:chOff x="-1092956" y="1494839"/>
              <a:chExt cx="896401" cy="900845"/>
            </a:xfrm>
          </p:grpSpPr>
          <p:sp>
            <p:nvSpPr>
              <p:cNvPr id="53" name="Google Shape;53;p2"/>
              <p:cNvSpPr/>
              <p:nvPr/>
            </p:nvSpPr>
            <p:spPr>
              <a:xfrm rot="5400000">
                <a:off x="-1085613" y="1487496"/>
                <a:ext cx="881714" cy="896401"/>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5400000">
                <a:off x="-1021745" y="1584547"/>
                <a:ext cx="734847" cy="73548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5400000">
                <a:off x="-801485" y="1247428"/>
                <a:ext cx="294328" cy="818523"/>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5400000">
                <a:off x="-1005788" y="2043561"/>
                <a:ext cx="294328" cy="409918"/>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2"/>
            <p:cNvSpPr/>
            <p:nvPr/>
          </p:nvSpPr>
          <p:spPr>
            <a:xfrm>
              <a:off x="-1154300" y="1435713"/>
              <a:ext cx="1019100" cy="10191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66"/>
        <p:cNvGrpSpPr/>
        <p:nvPr/>
      </p:nvGrpSpPr>
      <p:grpSpPr>
        <a:xfrm>
          <a:off x="0" y="0"/>
          <a:ext cx="0" cy="0"/>
          <a:chOff x="0" y="0"/>
          <a:chExt cx="0" cy="0"/>
        </a:xfrm>
      </p:grpSpPr>
      <p:sp>
        <p:nvSpPr>
          <p:cNvPr id="267" name="Google Shape;267;p13"/>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68" name="Google Shape;268;p13"/>
          <p:cNvSpPr txBox="1">
            <a:spLocks noGrp="1"/>
          </p:cNvSpPr>
          <p:nvPr>
            <p:ph type="subTitle" idx="1"/>
          </p:nvPr>
        </p:nvSpPr>
        <p:spPr>
          <a:xfrm>
            <a:off x="4944319" y="189677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600">
                <a:solidFill>
                  <a:schemeClr val="dk1"/>
                </a:solidFill>
                <a:latin typeface="Barlow Medium"/>
                <a:ea typeface="Barlow Medium"/>
                <a:cs typeface="Barlow Medium"/>
                <a:sym typeface="Barlow Medium"/>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269" name="Google Shape;269;p13"/>
          <p:cNvSpPr txBox="1">
            <a:spLocks noGrp="1"/>
          </p:cNvSpPr>
          <p:nvPr>
            <p:ph type="subTitle" idx="2"/>
          </p:nvPr>
        </p:nvSpPr>
        <p:spPr>
          <a:xfrm>
            <a:off x="4944319" y="220895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0" name="Google Shape;270;p13"/>
          <p:cNvSpPr txBox="1">
            <a:spLocks noGrp="1"/>
          </p:cNvSpPr>
          <p:nvPr>
            <p:ph type="subTitle" idx="3"/>
          </p:nvPr>
        </p:nvSpPr>
        <p:spPr>
          <a:xfrm>
            <a:off x="1713576" y="1896775"/>
            <a:ext cx="2531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600">
                <a:solidFill>
                  <a:schemeClr val="dk1"/>
                </a:solidFill>
                <a:latin typeface="Barlow Medium"/>
                <a:ea typeface="Barlow Medium"/>
                <a:cs typeface="Barlow Medium"/>
                <a:sym typeface="Barlow Medium"/>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271" name="Google Shape;271;p13"/>
          <p:cNvSpPr txBox="1">
            <a:spLocks noGrp="1"/>
          </p:cNvSpPr>
          <p:nvPr>
            <p:ph type="subTitle" idx="4"/>
          </p:nvPr>
        </p:nvSpPr>
        <p:spPr>
          <a:xfrm>
            <a:off x="1713576" y="2208950"/>
            <a:ext cx="25314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2" name="Google Shape;272;p13"/>
          <p:cNvSpPr txBox="1">
            <a:spLocks noGrp="1"/>
          </p:cNvSpPr>
          <p:nvPr>
            <p:ph type="subTitle" idx="5"/>
          </p:nvPr>
        </p:nvSpPr>
        <p:spPr>
          <a:xfrm>
            <a:off x="4944319" y="367780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600">
                <a:solidFill>
                  <a:schemeClr val="dk1"/>
                </a:solidFill>
                <a:latin typeface="Barlow Medium"/>
                <a:ea typeface="Barlow Medium"/>
                <a:cs typeface="Barlow Medium"/>
                <a:sym typeface="Barlow Medium"/>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273" name="Google Shape;273;p13"/>
          <p:cNvSpPr txBox="1">
            <a:spLocks noGrp="1"/>
          </p:cNvSpPr>
          <p:nvPr>
            <p:ph type="subTitle" idx="6"/>
          </p:nvPr>
        </p:nvSpPr>
        <p:spPr>
          <a:xfrm>
            <a:off x="4944319" y="398997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4" name="Google Shape;274;p13"/>
          <p:cNvSpPr txBox="1">
            <a:spLocks noGrp="1"/>
          </p:cNvSpPr>
          <p:nvPr>
            <p:ph type="subTitle" idx="7"/>
          </p:nvPr>
        </p:nvSpPr>
        <p:spPr>
          <a:xfrm>
            <a:off x="1713576" y="3677800"/>
            <a:ext cx="2531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600">
                <a:solidFill>
                  <a:schemeClr val="dk1"/>
                </a:solidFill>
                <a:latin typeface="Barlow Medium"/>
                <a:ea typeface="Barlow Medium"/>
                <a:cs typeface="Barlow Medium"/>
                <a:sym typeface="Barlow Medium"/>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275" name="Google Shape;275;p13"/>
          <p:cNvSpPr txBox="1">
            <a:spLocks noGrp="1"/>
          </p:cNvSpPr>
          <p:nvPr>
            <p:ph type="subTitle" idx="8"/>
          </p:nvPr>
        </p:nvSpPr>
        <p:spPr>
          <a:xfrm>
            <a:off x="1713576" y="3989975"/>
            <a:ext cx="25314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6" name="Google Shape;276;p13"/>
          <p:cNvSpPr txBox="1">
            <a:spLocks noGrp="1"/>
          </p:cNvSpPr>
          <p:nvPr>
            <p:ph type="title" idx="9" hasCustomPrompt="1"/>
          </p:nvPr>
        </p:nvSpPr>
        <p:spPr>
          <a:xfrm>
            <a:off x="2459676" y="1313875"/>
            <a:ext cx="10392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77" name="Google Shape;277;p13"/>
          <p:cNvSpPr txBox="1">
            <a:spLocks noGrp="1"/>
          </p:cNvSpPr>
          <p:nvPr>
            <p:ph type="title" idx="13" hasCustomPrompt="1"/>
          </p:nvPr>
        </p:nvSpPr>
        <p:spPr>
          <a:xfrm>
            <a:off x="5667769" y="1313875"/>
            <a:ext cx="10392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78" name="Google Shape;278;p13"/>
          <p:cNvSpPr txBox="1">
            <a:spLocks noGrp="1"/>
          </p:cNvSpPr>
          <p:nvPr>
            <p:ph type="title" idx="14" hasCustomPrompt="1"/>
          </p:nvPr>
        </p:nvSpPr>
        <p:spPr>
          <a:xfrm>
            <a:off x="2459676" y="3084325"/>
            <a:ext cx="10392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79" name="Google Shape;279;p13"/>
          <p:cNvSpPr txBox="1">
            <a:spLocks noGrp="1"/>
          </p:cNvSpPr>
          <p:nvPr>
            <p:ph type="title" idx="15" hasCustomPrompt="1"/>
          </p:nvPr>
        </p:nvSpPr>
        <p:spPr>
          <a:xfrm>
            <a:off x="5667769" y="3084336"/>
            <a:ext cx="10392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grpSp>
        <p:nvGrpSpPr>
          <p:cNvPr id="280" name="Google Shape;280;p13"/>
          <p:cNvGrpSpPr/>
          <p:nvPr/>
        </p:nvGrpSpPr>
        <p:grpSpPr>
          <a:xfrm>
            <a:off x="7702300" y="-144750"/>
            <a:ext cx="2013910" cy="2041524"/>
            <a:chOff x="-79100" y="-499150"/>
            <a:chExt cx="2013910" cy="2041524"/>
          </a:xfrm>
        </p:grpSpPr>
        <p:sp>
          <p:nvSpPr>
            <p:cNvPr id="281" name="Google Shape;281;p13"/>
            <p:cNvSpPr/>
            <p:nvPr/>
          </p:nvSpPr>
          <p:spPr>
            <a:xfrm>
              <a:off x="-79100" y="-499150"/>
              <a:ext cx="1987851" cy="2041524"/>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3"/>
            <p:cNvSpPr/>
            <p:nvPr/>
          </p:nvSpPr>
          <p:spPr>
            <a:xfrm>
              <a:off x="111150" y="-307416"/>
              <a:ext cx="1682686" cy="1681153"/>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a:off x="-29831" y="532038"/>
              <a:ext cx="982721" cy="982721"/>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952831" y="-450672"/>
              <a:ext cx="981979" cy="982771"/>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347701" y="-67897"/>
              <a:ext cx="1204336" cy="1199142"/>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214140" y="-152931"/>
              <a:ext cx="1455829" cy="1423724"/>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396970" y="-208186"/>
              <a:ext cx="555916" cy="30150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a:off x="212656" y="532038"/>
              <a:ext cx="155229" cy="35295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a:off x="555858" y="1093883"/>
              <a:ext cx="397026" cy="178380"/>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1401249" y="532038"/>
              <a:ext cx="291067" cy="546220"/>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1284111" y="-109697"/>
              <a:ext cx="363438" cy="413449"/>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431251" y="20896"/>
              <a:ext cx="1043962" cy="999194"/>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402906" y="-19370"/>
              <a:ext cx="702933" cy="1021553"/>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530531" y="102219"/>
              <a:ext cx="860339" cy="843223"/>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824513" y="69423"/>
              <a:ext cx="590246" cy="854403"/>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615565" y="194772"/>
              <a:ext cx="674588" cy="673797"/>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737204" y="316362"/>
              <a:ext cx="431307" cy="43135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13"/>
          <p:cNvGrpSpPr/>
          <p:nvPr/>
        </p:nvGrpSpPr>
        <p:grpSpPr>
          <a:xfrm>
            <a:off x="-376635" y="2103601"/>
            <a:ext cx="1474349" cy="1484179"/>
            <a:chOff x="-529750" y="2597875"/>
            <a:chExt cx="1191008" cy="1198949"/>
          </a:xfrm>
        </p:grpSpPr>
        <p:sp>
          <p:nvSpPr>
            <p:cNvPr id="299" name="Google Shape;299;p13"/>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3"/>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3"/>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Una columna de texto 1">
  <p:cSld name="ONE_COLUMN_TEXT_1">
    <p:spTree>
      <p:nvGrpSpPr>
        <p:cNvPr id="1" name="Shape 321"/>
        <p:cNvGrpSpPr/>
        <p:nvPr/>
      </p:nvGrpSpPr>
      <p:grpSpPr>
        <a:xfrm>
          <a:off x="0" y="0"/>
          <a:ext cx="0" cy="0"/>
          <a:chOff x="0" y="0"/>
          <a:chExt cx="0" cy="0"/>
        </a:xfrm>
      </p:grpSpPr>
      <p:sp>
        <p:nvSpPr>
          <p:cNvPr id="322" name="Google Shape;322;p14"/>
          <p:cNvSpPr txBox="1">
            <a:spLocks noGrp="1"/>
          </p:cNvSpPr>
          <p:nvPr>
            <p:ph type="title"/>
          </p:nvPr>
        </p:nvSpPr>
        <p:spPr>
          <a:xfrm>
            <a:off x="2716050" y="1550850"/>
            <a:ext cx="3711900" cy="74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23" name="Google Shape;323;p14"/>
          <p:cNvSpPr txBox="1">
            <a:spLocks noGrp="1"/>
          </p:cNvSpPr>
          <p:nvPr>
            <p:ph type="subTitle" idx="1"/>
          </p:nvPr>
        </p:nvSpPr>
        <p:spPr>
          <a:xfrm>
            <a:off x="2716050" y="2293950"/>
            <a:ext cx="3711900" cy="12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Char char="●"/>
              <a:defRPr sz="1800"/>
            </a:lvl1pPr>
            <a:lvl2pPr lvl="1" algn="ctr" rtl="0">
              <a:spcBef>
                <a:spcPts val="0"/>
              </a:spcBef>
              <a:spcAft>
                <a:spcPts val="0"/>
              </a:spcAft>
              <a:buSzPts val="1600"/>
              <a:buChar char="○"/>
              <a:defRPr/>
            </a:lvl2pPr>
            <a:lvl3pPr lvl="2" algn="ctr" rtl="0">
              <a:spcBef>
                <a:spcPts val="0"/>
              </a:spcBef>
              <a:spcAft>
                <a:spcPts val="0"/>
              </a:spcAft>
              <a:buSzPts val="1600"/>
              <a:buChar char="■"/>
              <a:defRPr/>
            </a:lvl3pPr>
            <a:lvl4pPr lvl="3" algn="ctr" rtl="0">
              <a:spcBef>
                <a:spcPts val="0"/>
              </a:spcBef>
              <a:spcAft>
                <a:spcPts val="0"/>
              </a:spcAft>
              <a:buSzPts val="1600"/>
              <a:buChar char="●"/>
              <a:defRPr/>
            </a:lvl4pPr>
            <a:lvl5pPr lvl="4" algn="ctr" rtl="0">
              <a:spcBef>
                <a:spcPts val="0"/>
              </a:spcBef>
              <a:spcAft>
                <a:spcPts val="0"/>
              </a:spcAft>
              <a:buSzPts val="1600"/>
              <a:buChar char="○"/>
              <a:defRPr/>
            </a:lvl5pPr>
            <a:lvl6pPr lvl="5" algn="ctr" rtl="0">
              <a:spcBef>
                <a:spcPts val="0"/>
              </a:spcBef>
              <a:spcAft>
                <a:spcPts val="0"/>
              </a:spcAft>
              <a:buSzPts val="1600"/>
              <a:buChar char="■"/>
              <a:defRPr/>
            </a:lvl6pPr>
            <a:lvl7pPr lvl="6" algn="ctr" rtl="0">
              <a:spcBef>
                <a:spcPts val="0"/>
              </a:spcBef>
              <a:spcAft>
                <a:spcPts val="0"/>
              </a:spcAft>
              <a:buSzPts val="1600"/>
              <a:buChar char="●"/>
              <a:defRPr/>
            </a:lvl7pPr>
            <a:lvl8pPr lvl="7" algn="ctr" rtl="0">
              <a:spcBef>
                <a:spcPts val="0"/>
              </a:spcBef>
              <a:spcAft>
                <a:spcPts val="0"/>
              </a:spcAft>
              <a:buSzPts val="1600"/>
              <a:buChar char="○"/>
              <a:defRPr/>
            </a:lvl8pPr>
            <a:lvl9pPr lvl="8" algn="ctr" rtl="0">
              <a:spcBef>
                <a:spcPts val="0"/>
              </a:spcBef>
              <a:spcAft>
                <a:spcPts val="0"/>
              </a:spcAft>
              <a:buSzPts val="16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324"/>
        <p:cNvGrpSpPr/>
        <p:nvPr/>
      </p:nvGrpSpPr>
      <p:grpSpPr>
        <a:xfrm>
          <a:off x="0" y="0"/>
          <a:ext cx="0" cy="0"/>
          <a:chOff x="0" y="0"/>
          <a:chExt cx="0" cy="0"/>
        </a:xfrm>
      </p:grpSpPr>
      <p:sp>
        <p:nvSpPr>
          <p:cNvPr id="325" name="Google Shape;325;p15"/>
          <p:cNvSpPr txBox="1">
            <a:spLocks noGrp="1"/>
          </p:cNvSpPr>
          <p:nvPr>
            <p:ph type="title"/>
          </p:nvPr>
        </p:nvSpPr>
        <p:spPr>
          <a:xfrm>
            <a:off x="2398875" y="2987300"/>
            <a:ext cx="4346400" cy="49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200"/>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326" name="Google Shape;326;p15"/>
          <p:cNvSpPr txBox="1">
            <a:spLocks noGrp="1"/>
          </p:cNvSpPr>
          <p:nvPr>
            <p:ph type="subTitle" idx="1"/>
          </p:nvPr>
        </p:nvSpPr>
        <p:spPr>
          <a:xfrm>
            <a:off x="1761450" y="1658500"/>
            <a:ext cx="5621100" cy="123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2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grpSp>
        <p:nvGrpSpPr>
          <p:cNvPr id="327" name="Google Shape;327;p15"/>
          <p:cNvGrpSpPr/>
          <p:nvPr/>
        </p:nvGrpSpPr>
        <p:grpSpPr>
          <a:xfrm>
            <a:off x="2460599" y="1"/>
            <a:ext cx="4222944" cy="670103"/>
            <a:chOff x="2460599" y="484301"/>
            <a:chExt cx="4222944" cy="670103"/>
          </a:xfrm>
        </p:grpSpPr>
        <p:sp>
          <p:nvSpPr>
            <p:cNvPr id="328" name="Google Shape;328;p15"/>
            <p:cNvSpPr/>
            <p:nvPr/>
          </p:nvSpPr>
          <p:spPr>
            <a:xfrm rot="10800000" flipH="1">
              <a:off x="3893564" y="4843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5"/>
            <p:cNvSpPr/>
            <p:nvPr/>
          </p:nvSpPr>
          <p:spPr>
            <a:xfrm rot="10800000" flipH="1">
              <a:off x="2460599" y="4843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5"/>
            <p:cNvSpPr/>
            <p:nvPr/>
          </p:nvSpPr>
          <p:spPr>
            <a:xfrm rot="10800000" flipH="1">
              <a:off x="5326539" y="4843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15"/>
          <p:cNvGrpSpPr/>
          <p:nvPr/>
        </p:nvGrpSpPr>
        <p:grpSpPr>
          <a:xfrm>
            <a:off x="2460599" y="4473401"/>
            <a:ext cx="4222944" cy="670103"/>
            <a:chOff x="2460599" y="4473401"/>
            <a:chExt cx="4222944" cy="670103"/>
          </a:xfrm>
        </p:grpSpPr>
        <p:sp>
          <p:nvSpPr>
            <p:cNvPr id="332" name="Google Shape;332;p15"/>
            <p:cNvSpPr/>
            <p:nvPr/>
          </p:nvSpPr>
          <p:spPr>
            <a:xfrm>
              <a:off x="3893564" y="44734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5"/>
            <p:cNvSpPr/>
            <p:nvPr/>
          </p:nvSpPr>
          <p:spPr>
            <a:xfrm>
              <a:off x="2460599" y="44734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5"/>
            <p:cNvSpPr/>
            <p:nvPr/>
          </p:nvSpPr>
          <p:spPr>
            <a:xfrm>
              <a:off x="5326539" y="44734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335"/>
        <p:cNvGrpSpPr/>
        <p:nvPr/>
      </p:nvGrpSpPr>
      <p:grpSpPr>
        <a:xfrm>
          <a:off x="0" y="0"/>
          <a:ext cx="0" cy="0"/>
          <a:chOff x="0" y="0"/>
          <a:chExt cx="0" cy="0"/>
        </a:xfrm>
      </p:grpSpPr>
      <p:sp>
        <p:nvSpPr>
          <p:cNvPr id="336" name="Google Shape;336;p16"/>
          <p:cNvSpPr txBox="1">
            <a:spLocks noGrp="1"/>
          </p:cNvSpPr>
          <p:nvPr>
            <p:ph type="title"/>
          </p:nvPr>
        </p:nvSpPr>
        <p:spPr>
          <a:xfrm>
            <a:off x="1994850" y="1674113"/>
            <a:ext cx="5154300" cy="112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000"/>
              <a:buNone/>
              <a:defRPr sz="9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endParaRPr/>
          </a:p>
        </p:txBody>
      </p:sp>
      <p:sp>
        <p:nvSpPr>
          <p:cNvPr id="337" name="Google Shape;337;p16"/>
          <p:cNvSpPr txBox="1">
            <a:spLocks noGrp="1"/>
          </p:cNvSpPr>
          <p:nvPr>
            <p:ph type="subTitle" idx="1"/>
          </p:nvPr>
        </p:nvSpPr>
        <p:spPr>
          <a:xfrm>
            <a:off x="1994850" y="2914988"/>
            <a:ext cx="5154300" cy="55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338" name="Google Shape;338;p16"/>
          <p:cNvGrpSpPr/>
          <p:nvPr/>
        </p:nvGrpSpPr>
        <p:grpSpPr>
          <a:xfrm>
            <a:off x="-1054850" y="3002227"/>
            <a:ext cx="3212700" cy="3212700"/>
            <a:chOff x="-1054850" y="3002227"/>
            <a:chExt cx="3212700" cy="3212700"/>
          </a:xfrm>
        </p:grpSpPr>
        <p:grpSp>
          <p:nvGrpSpPr>
            <p:cNvPr id="339" name="Google Shape;339;p16"/>
            <p:cNvGrpSpPr/>
            <p:nvPr/>
          </p:nvGrpSpPr>
          <p:grpSpPr>
            <a:xfrm>
              <a:off x="-875953" y="3168629"/>
              <a:ext cx="2919130" cy="2879871"/>
              <a:chOff x="-875953" y="3168629"/>
              <a:chExt cx="2919130" cy="2879871"/>
            </a:xfrm>
          </p:grpSpPr>
          <p:sp>
            <p:nvSpPr>
              <p:cNvPr id="340" name="Google Shape;340;p16"/>
              <p:cNvSpPr/>
              <p:nvPr/>
            </p:nvSpPr>
            <p:spPr>
              <a:xfrm rot="5400000">
                <a:off x="-837681" y="3130357"/>
                <a:ext cx="2842586" cy="2919130"/>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
              <p:cNvSpPr/>
              <p:nvPr/>
            </p:nvSpPr>
            <p:spPr>
              <a:xfrm rot="5400000">
                <a:off x="-636008" y="3441868"/>
                <a:ext cx="2406207" cy="2403844"/>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rot="5400000">
                <a:off x="-836539" y="3239133"/>
                <a:ext cx="1405271" cy="1405172"/>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6"/>
              <p:cNvSpPr/>
              <p:nvPr/>
            </p:nvSpPr>
            <p:spPr>
              <a:xfrm rot="5400000">
                <a:off x="569133" y="4643774"/>
                <a:ext cx="1404210" cy="1405243"/>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6"/>
              <p:cNvSpPr/>
              <p:nvPr/>
            </p:nvSpPr>
            <p:spPr>
              <a:xfrm rot="5400000">
                <a:off x="-291872" y="3782729"/>
                <a:ext cx="1722175" cy="1714627"/>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rot="5400000">
                <a:off x="-510660" y="3610989"/>
                <a:ext cx="2081805" cy="2035752"/>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rot="5400000">
                <a:off x="1014096" y="4031326"/>
                <a:ext cx="794948" cy="431115"/>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6"/>
              <p:cNvSpPr/>
              <p:nvPr/>
            </p:nvSpPr>
            <p:spPr>
              <a:xfrm rot="5400000">
                <a:off x="205357" y="3444489"/>
                <a:ext cx="221974" cy="504676"/>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6"/>
              <p:cNvSpPr/>
              <p:nvPr/>
            </p:nvSpPr>
            <p:spPr>
              <a:xfrm rot="5400000">
                <a:off x="-646101" y="4232958"/>
                <a:ext cx="567739" cy="255061"/>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6"/>
              <p:cNvSpPr/>
              <p:nvPr/>
            </p:nvSpPr>
            <p:spPr>
              <a:xfrm rot="5400000">
                <a:off x="-29942" y="5103124"/>
                <a:ext cx="416219" cy="781028"/>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rot="5400000">
                <a:off x="930853" y="5082284"/>
                <a:ext cx="519708" cy="591182"/>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rot="5400000">
                <a:off x="-161221" y="3930490"/>
                <a:ext cx="1492844" cy="1428726"/>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6"/>
              <p:cNvSpPr/>
              <p:nvPr/>
            </p:nvSpPr>
            <p:spPr>
              <a:xfrm rot="5400000">
                <a:off x="124202" y="3630139"/>
                <a:ext cx="1005180" cy="1460697"/>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6"/>
              <p:cNvSpPr/>
              <p:nvPr/>
            </p:nvSpPr>
            <p:spPr>
              <a:xfrm rot="5400000">
                <a:off x="-34707" y="4052682"/>
                <a:ext cx="1230267" cy="1205706"/>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p:nvPr/>
            </p:nvSpPr>
            <p:spPr>
              <a:xfrm rot="5400000">
                <a:off x="197309" y="4271970"/>
                <a:ext cx="844040" cy="1221692"/>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6"/>
              <p:cNvSpPr/>
              <p:nvPr/>
            </p:nvSpPr>
            <p:spPr>
              <a:xfrm rot="5400000">
                <a:off x="86891" y="4162600"/>
                <a:ext cx="964647" cy="963447"/>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6"/>
              <p:cNvSpPr/>
              <p:nvPr/>
            </p:nvSpPr>
            <p:spPr>
              <a:xfrm rot="5400000">
                <a:off x="260303" y="4335930"/>
                <a:ext cx="616760" cy="61678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16"/>
            <p:cNvSpPr/>
            <p:nvPr/>
          </p:nvSpPr>
          <p:spPr>
            <a:xfrm>
              <a:off x="-1054850" y="3002227"/>
              <a:ext cx="3212700" cy="3212700"/>
            </a:xfrm>
            <a:prstGeom prst="ellipse">
              <a:avLst/>
            </a:prstGeom>
            <a:solidFill>
              <a:srgbClr val="D9A3F3">
                <a:alpha val="25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6">
    <p:spTree>
      <p:nvGrpSpPr>
        <p:cNvPr id="1" name="Shape 364"/>
        <p:cNvGrpSpPr/>
        <p:nvPr/>
      </p:nvGrpSpPr>
      <p:grpSpPr>
        <a:xfrm>
          <a:off x="0" y="0"/>
          <a:ext cx="0" cy="0"/>
          <a:chOff x="0" y="0"/>
          <a:chExt cx="0" cy="0"/>
        </a:xfrm>
      </p:grpSpPr>
      <p:sp>
        <p:nvSpPr>
          <p:cNvPr id="365" name="Google Shape;365;p18"/>
          <p:cNvSpPr txBox="1">
            <a:spLocks noGrp="1"/>
          </p:cNvSpPr>
          <p:nvPr>
            <p:ph type="title"/>
          </p:nvPr>
        </p:nvSpPr>
        <p:spPr>
          <a:xfrm>
            <a:off x="2262950" y="2503525"/>
            <a:ext cx="4618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366" name="Google Shape;366;p18"/>
          <p:cNvSpPr txBox="1">
            <a:spLocks noGrp="1"/>
          </p:cNvSpPr>
          <p:nvPr>
            <p:ph type="title" idx="2" hasCustomPrompt="1"/>
          </p:nvPr>
        </p:nvSpPr>
        <p:spPr>
          <a:xfrm>
            <a:off x="3506850" y="1244200"/>
            <a:ext cx="2130300" cy="10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600">
                <a:solidFill>
                  <a:schemeClr val="lt2"/>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67" name="Google Shape;367;p18"/>
          <p:cNvSpPr txBox="1">
            <a:spLocks noGrp="1"/>
          </p:cNvSpPr>
          <p:nvPr>
            <p:ph type="subTitle" idx="1"/>
          </p:nvPr>
        </p:nvSpPr>
        <p:spPr>
          <a:xfrm>
            <a:off x="2443950" y="3442775"/>
            <a:ext cx="4256100" cy="26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368" name="Google Shape;368;p18"/>
          <p:cNvGrpSpPr/>
          <p:nvPr/>
        </p:nvGrpSpPr>
        <p:grpSpPr>
          <a:xfrm>
            <a:off x="1519451" y="4185132"/>
            <a:ext cx="1297200" cy="1297200"/>
            <a:chOff x="6496201" y="285832"/>
            <a:chExt cx="1297200" cy="1297200"/>
          </a:xfrm>
        </p:grpSpPr>
        <p:sp>
          <p:nvSpPr>
            <p:cNvPr id="369" name="Google Shape;369;p18"/>
            <p:cNvSpPr/>
            <p:nvPr/>
          </p:nvSpPr>
          <p:spPr>
            <a:xfrm>
              <a:off x="6496201" y="285832"/>
              <a:ext cx="1297200" cy="12972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18"/>
            <p:cNvGrpSpPr/>
            <p:nvPr/>
          </p:nvGrpSpPr>
          <p:grpSpPr>
            <a:xfrm>
              <a:off x="6560741" y="365850"/>
              <a:ext cx="1129671" cy="1137203"/>
              <a:chOff x="-529750" y="2597875"/>
              <a:chExt cx="1191008" cy="1198949"/>
            </a:xfrm>
          </p:grpSpPr>
          <p:sp>
            <p:nvSpPr>
              <p:cNvPr id="371" name="Google Shape;371;p18"/>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8"/>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8"/>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8"/>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8"/>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8"/>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8"/>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8"/>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8"/>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8"/>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8"/>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8"/>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8"/>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8"/>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8"/>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8"/>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8"/>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8"/>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8"/>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8"/>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8"/>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3" name="Google Shape;393;p18"/>
          <p:cNvSpPr/>
          <p:nvPr/>
        </p:nvSpPr>
        <p:spPr>
          <a:xfrm rot="10800000">
            <a:off x="6604439" y="-2"/>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8"/>
          <p:cNvSpPr/>
          <p:nvPr/>
        </p:nvSpPr>
        <p:spPr>
          <a:xfrm rot="10800000">
            <a:off x="5551414" y="-2"/>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2_1">
    <p:spTree>
      <p:nvGrpSpPr>
        <p:cNvPr id="1" name="Shape 395"/>
        <p:cNvGrpSpPr/>
        <p:nvPr/>
      </p:nvGrpSpPr>
      <p:grpSpPr>
        <a:xfrm>
          <a:off x="0" y="0"/>
          <a:ext cx="0" cy="0"/>
          <a:chOff x="0" y="0"/>
          <a:chExt cx="0" cy="0"/>
        </a:xfrm>
      </p:grpSpPr>
      <p:sp>
        <p:nvSpPr>
          <p:cNvPr id="396" name="Google Shape;396;p1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97" name="Google Shape;397;p19"/>
          <p:cNvSpPr txBox="1">
            <a:spLocks noGrp="1"/>
          </p:cNvSpPr>
          <p:nvPr>
            <p:ph type="subTitle" idx="1"/>
          </p:nvPr>
        </p:nvSpPr>
        <p:spPr>
          <a:xfrm>
            <a:off x="3461375" y="2534863"/>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398" name="Google Shape;398;p19"/>
          <p:cNvSpPr txBox="1">
            <a:spLocks noGrp="1"/>
          </p:cNvSpPr>
          <p:nvPr>
            <p:ph type="subTitle" idx="2"/>
          </p:nvPr>
        </p:nvSpPr>
        <p:spPr>
          <a:xfrm>
            <a:off x="3461325" y="2891872"/>
            <a:ext cx="2238300" cy="65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99" name="Google Shape;399;p19"/>
          <p:cNvSpPr txBox="1">
            <a:spLocks noGrp="1"/>
          </p:cNvSpPr>
          <p:nvPr>
            <p:ph type="subTitle" idx="3"/>
          </p:nvPr>
        </p:nvSpPr>
        <p:spPr>
          <a:xfrm>
            <a:off x="723900" y="2534863"/>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400" name="Google Shape;400;p19"/>
          <p:cNvSpPr txBox="1">
            <a:spLocks noGrp="1"/>
          </p:cNvSpPr>
          <p:nvPr>
            <p:ph type="subTitle" idx="4"/>
          </p:nvPr>
        </p:nvSpPr>
        <p:spPr>
          <a:xfrm>
            <a:off x="723900" y="2891872"/>
            <a:ext cx="2238300" cy="65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01" name="Google Shape;401;p19"/>
          <p:cNvSpPr txBox="1">
            <a:spLocks noGrp="1"/>
          </p:cNvSpPr>
          <p:nvPr>
            <p:ph type="subTitle" idx="5"/>
          </p:nvPr>
        </p:nvSpPr>
        <p:spPr>
          <a:xfrm>
            <a:off x="6194450" y="2534863"/>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402" name="Google Shape;402;p19"/>
          <p:cNvSpPr txBox="1">
            <a:spLocks noGrp="1"/>
          </p:cNvSpPr>
          <p:nvPr>
            <p:ph type="subTitle" idx="6"/>
          </p:nvPr>
        </p:nvSpPr>
        <p:spPr>
          <a:xfrm>
            <a:off x="6194475" y="2891872"/>
            <a:ext cx="2238300" cy="65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03" name="Google Shape;403;p19"/>
          <p:cNvSpPr/>
          <p:nvPr/>
        </p:nvSpPr>
        <p:spPr>
          <a:xfrm>
            <a:off x="7631325" y="3933500"/>
            <a:ext cx="1685400" cy="1685400"/>
          </a:xfrm>
          <a:prstGeom prst="ellipse">
            <a:avLst/>
          </a:prstGeom>
          <a:solidFill>
            <a:srgbClr val="61ABFC">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 name="Google Shape;404;p19"/>
          <p:cNvGrpSpPr/>
          <p:nvPr/>
        </p:nvGrpSpPr>
        <p:grpSpPr>
          <a:xfrm>
            <a:off x="7728776" y="4034816"/>
            <a:ext cx="1489774" cy="1482424"/>
            <a:chOff x="7498900" y="3716375"/>
            <a:chExt cx="532100" cy="529475"/>
          </a:xfrm>
        </p:grpSpPr>
        <p:sp>
          <p:nvSpPr>
            <p:cNvPr id="405" name="Google Shape;405;p19"/>
            <p:cNvSpPr/>
            <p:nvPr/>
          </p:nvSpPr>
          <p:spPr>
            <a:xfrm>
              <a:off x="7498900" y="3716375"/>
              <a:ext cx="520800" cy="529475"/>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p:cNvSpPr/>
            <p:nvPr/>
          </p:nvSpPr>
          <p:spPr>
            <a:xfrm>
              <a:off x="7552075" y="3769550"/>
              <a:ext cx="434050" cy="434425"/>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9"/>
            <p:cNvSpPr/>
            <p:nvPr/>
          </p:nvSpPr>
          <p:spPr>
            <a:xfrm>
              <a:off x="7581100" y="3823850"/>
              <a:ext cx="339050" cy="314525"/>
            </a:xfrm>
            <a:custGeom>
              <a:avLst/>
              <a:gdLst/>
              <a:ahLst/>
              <a:cxnLst/>
              <a:rect l="l" t="t" r="r" b="b"/>
              <a:pathLst>
                <a:path w="13562" h="12581" extrusionOk="0">
                  <a:moveTo>
                    <a:pt x="7528" y="12550"/>
                  </a:moveTo>
                  <a:cubicBezTo>
                    <a:pt x="5084" y="12550"/>
                    <a:pt x="2882" y="11072"/>
                    <a:pt x="1946" y="8824"/>
                  </a:cubicBezTo>
                  <a:cubicBezTo>
                    <a:pt x="1011" y="6562"/>
                    <a:pt x="1524" y="3967"/>
                    <a:pt x="3259" y="2248"/>
                  </a:cubicBezTo>
                  <a:cubicBezTo>
                    <a:pt x="4978" y="528"/>
                    <a:pt x="7573" y="0"/>
                    <a:pt x="9835" y="936"/>
                  </a:cubicBezTo>
                  <a:cubicBezTo>
                    <a:pt x="12083" y="1871"/>
                    <a:pt x="13561" y="4073"/>
                    <a:pt x="13561" y="6517"/>
                  </a:cubicBezTo>
                  <a:cubicBezTo>
                    <a:pt x="13561" y="9850"/>
                    <a:pt x="10861" y="12550"/>
                    <a:pt x="7528" y="12550"/>
                  </a:cubicBezTo>
                  <a:close/>
                  <a:moveTo>
                    <a:pt x="7528" y="890"/>
                  </a:moveTo>
                  <a:cubicBezTo>
                    <a:pt x="2520" y="890"/>
                    <a:pt x="1" y="6939"/>
                    <a:pt x="3545" y="10484"/>
                  </a:cubicBezTo>
                  <a:cubicBezTo>
                    <a:pt x="5159" y="12098"/>
                    <a:pt x="7573" y="12580"/>
                    <a:pt x="9669" y="11705"/>
                  </a:cubicBezTo>
                  <a:cubicBezTo>
                    <a:pt x="11766" y="10831"/>
                    <a:pt x="13139" y="8779"/>
                    <a:pt x="13139" y="6517"/>
                  </a:cubicBezTo>
                  <a:cubicBezTo>
                    <a:pt x="13139" y="3409"/>
                    <a:pt x="10620" y="890"/>
                    <a:pt x="7528" y="89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7507575" y="3745025"/>
              <a:ext cx="173850" cy="48347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857150" y="3986375"/>
              <a:ext cx="173850" cy="242125"/>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598825" y="3859300"/>
              <a:ext cx="297550" cy="264750"/>
            </a:xfrm>
            <a:custGeom>
              <a:avLst/>
              <a:gdLst/>
              <a:ahLst/>
              <a:cxnLst/>
              <a:rect l="l" t="t" r="r" b="b"/>
              <a:pathLst>
                <a:path w="11902" h="10590" extrusionOk="0">
                  <a:moveTo>
                    <a:pt x="6819" y="1297"/>
                  </a:moveTo>
                  <a:cubicBezTo>
                    <a:pt x="10197" y="1282"/>
                    <a:pt x="11902" y="5385"/>
                    <a:pt x="9503" y="7784"/>
                  </a:cubicBezTo>
                  <a:cubicBezTo>
                    <a:pt x="7105" y="10182"/>
                    <a:pt x="3017" y="8492"/>
                    <a:pt x="3017" y="5099"/>
                  </a:cubicBezTo>
                  <a:cubicBezTo>
                    <a:pt x="3017" y="3002"/>
                    <a:pt x="4707" y="1297"/>
                    <a:pt x="6819" y="1297"/>
                  </a:cubicBezTo>
                  <a:close/>
                  <a:moveTo>
                    <a:pt x="6819" y="0"/>
                  </a:moveTo>
                  <a:cubicBezTo>
                    <a:pt x="2278" y="0"/>
                    <a:pt x="1" y="5491"/>
                    <a:pt x="3213" y="8689"/>
                  </a:cubicBezTo>
                  <a:cubicBezTo>
                    <a:pt x="4677" y="10152"/>
                    <a:pt x="6864" y="10589"/>
                    <a:pt x="8764" y="9790"/>
                  </a:cubicBezTo>
                  <a:cubicBezTo>
                    <a:pt x="10665" y="9005"/>
                    <a:pt x="11902" y="7150"/>
                    <a:pt x="11902" y="5099"/>
                  </a:cubicBezTo>
                  <a:cubicBezTo>
                    <a:pt x="11902" y="2278"/>
                    <a:pt x="9624" y="0"/>
                    <a:pt x="6819"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11"/>
        <p:cNvGrpSpPr/>
        <p:nvPr/>
      </p:nvGrpSpPr>
      <p:grpSpPr>
        <a:xfrm>
          <a:off x="0" y="0"/>
          <a:ext cx="0" cy="0"/>
          <a:chOff x="0" y="0"/>
          <a:chExt cx="0" cy="0"/>
        </a:xfrm>
      </p:grpSpPr>
      <p:sp>
        <p:nvSpPr>
          <p:cNvPr id="412" name="Google Shape;412;p20"/>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13" name="Google Shape;413;p20"/>
          <p:cNvSpPr/>
          <p:nvPr/>
        </p:nvSpPr>
        <p:spPr>
          <a:xfrm rot="10800000">
            <a:off x="7919189" y="-2"/>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rot="10800000">
            <a:off x="6866164" y="-2"/>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415"/>
        <p:cNvGrpSpPr/>
        <p:nvPr/>
      </p:nvGrpSpPr>
      <p:grpSpPr>
        <a:xfrm>
          <a:off x="0" y="0"/>
          <a:ext cx="0" cy="0"/>
          <a:chOff x="0" y="0"/>
          <a:chExt cx="0" cy="0"/>
        </a:xfrm>
      </p:grpSpPr>
      <p:sp>
        <p:nvSpPr>
          <p:cNvPr id="416" name="Google Shape;416;p21"/>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2_1_1">
    <p:spTree>
      <p:nvGrpSpPr>
        <p:cNvPr id="1" name="Shape 420"/>
        <p:cNvGrpSpPr/>
        <p:nvPr/>
      </p:nvGrpSpPr>
      <p:grpSpPr>
        <a:xfrm>
          <a:off x="0" y="0"/>
          <a:ext cx="0" cy="0"/>
          <a:chOff x="0" y="0"/>
          <a:chExt cx="0" cy="0"/>
        </a:xfrm>
      </p:grpSpPr>
      <p:sp>
        <p:nvSpPr>
          <p:cNvPr id="421" name="Google Shape;421;p23"/>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22" name="Google Shape;422;p23"/>
          <p:cNvSpPr txBox="1">
            <a:spLocks noGrp="1"/>
          </p:cNvSpPr>
          <p:nvPr>
            <p:ph type="subTitle" idx="1"/>
          </p:nvPr>
        </p:nvSpPr>
        <p:spPr>
          <a:xfrm>
            <a:off x="3452900" y="346305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423" name="Google Shape;423;p23"/>
          <p:cNvSpPr txBox="1">
            <a:spLocks noGrp="1"/>
          </p:cNvSpPr>
          <p:nvPr>
            <p:ph type="subTitle" idx="2"/>
          </p:nvPr>
        </p:nvSpPr>
        <p:spPr>
          <a:xfrm>
            <a:off x="3452875" y="377607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24" name="Google Shape;424;p23"/>
          <p:cNvSpPr txBox="1">
            <a:spLocks noGrp="1"/>
          </p:cNvSpPr>
          <p:nvPr>
            <p:ph type="subTitle" idx="3"/>
          </p:nvPr>
        </p:nvSpPr>
        <p:spPr>
          <a:xfrm>
            <a:off x="1034250" y="346305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425" name="Google Shape;425;p23"/>
          <p:cNvSpPr txBox="1">
            <a:spLocks noGrp="1"/>
          </p:cNvSpPr>
          <p:nvPr>
            <p:ph type="subTitle" idx="4"/>
          </p:nvPr>
        </p:nvSpPr>
        <p:spPr>
          <a:xfrm>
            <a:off x="1034225" y="377607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26" name="Google Shape;426;p23"/>
          <p:cNvSpPr txBox="1">
            <a:spLocks noGrp="1"/>
          </p:cNvSpPr>
          <p:nvPr>
            <p:ph type="subTitle" idx="5"/>
          </p:nvPr>
        </p:nvSpPr>
        <p:spPr>
          <a:xfrm>
            <a:off x="5871625" y="346305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427" name="Google Shape;427;p23"/>
          <p:cNvSpPr txBox="1">
            <a:spLocks noGrp="1"/>
          </p:cNvSpPr>
          <p:nvPr>
            <p:ph type="subTitle" idx="6"/>
          </p:nvPr>
        </p:nvSpPr>
        <p:spPr>
          <a:xfrm>
            <a:off x="5871600" y="377607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28" name="Google Shape;428;p23"/>
          <p:cNvSpPr txBox="1">
            <a:spLocks noGrp="1"/>
          </p:cNvSpPr>
          <p:nvPr>
            <p:ph type="title" idx="7" hasCustomPrompt="1"/>
          </p:nvPr>
        </p:nvSpPr>
        <p:spPr>
          <a:xfrm>
            <a:off x="1421325" y="1983400"/>
            <a:ext cx="14643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3500">
                <a:solidFill>
                  <a:schemeClr val="lt2"/>
                </a:solidFill>
              </a:defRPr>
            </a:lvl1pPr>
            <a:lvl2pPr lvl="1" algn="ctr" rtl="0">
              <a:spcBef>
                <a:spcPts val="0"/>
              </a:spcBef>
              <a:spcAft>
                <a:spcPts val="0"/>
              </a:spcAft>
              <a:buSzPts val="4000"/>
              <a:buFont typeface="Nova Flat"/>
              <a:buNone/>
              <a:defRPr sz="4000">
                <a:latin typeface="Nova Flat"/>
                <a:ea typeface="Nova Flat"/>
                <a:cs typeface="Nova Flat"/>
                <a:sym typeface="Nova Flat"/>
              </a:defRPr>
            </a:lvl2pPr>
            <a:lvl3pPr lvl="2" algn="ctr" rtl="0">
              <a:spcBef>
                <a:spcPts val="0"/>
              </a:spcBef>
              <a:spcAft>
                <a:spcPts val="0"/>
              </a:spcAft>
              <a:buSzPts val="4000"/>
              <a:buFont typeface="Nova Flat"/>
              <a:buNone/>
              <a:defRPr sz="4000">
                <a:latin typeface="Nova Flat"/>
                <a:ea typeface="Nova Flat"/>
                <a:cs typeface="Nova Flat"/>
                <a:sym typeface="Nova Flat"/>
              </a:defRPr>
            </a:lvl3pPr>
            <a:lvl4pPr lvl="3" algn="ctr" rtl="0">
              <a:spcBef>
                <a:spcPts val="0"/>
              </a:spcBef>
              <a:spcAft>
                <a:spcPts val="0"/>
              </a:spcAft>
              <a:buSzPts val="4000"/>
              <a:buFont typeface="Nova Flat"/>
              <a:buNone/>
              <a:defRPr sz="4000">
                <a:latin typeface="Nova Flat"/>
                <a:ea typeface="Nova Flat"/>
                <a:cs typeface="Nova Flat"/>
                <a:sym typeface="Nova Flat"/>
              </a:defRPr>
            </a:lvl4pPr>
            <a:lvl5pPr lvl="4" algn="ctr" rtl="0">
              <a:spcBef>
                <a:spcPts val="0"/>
              </a:spcBef>
              <a:spcAft>
                <a:spcPts val="0"/>
              </a:spcAft>
              <a:buSzPts val="4000"/>
              <a:buFont typeface="Nova Flat"/>
              <a:buNone/>
              <a:defRPr sz="4000">
                <a:latin typeface="Nova Flat"/>
                <a:ea typeface="Nova Flat"/>
                <a:cs typeface="Nova Flat"/>
                <a:sym typeface="Nova Flat"/>
              </a:defRPr>
            </a:lvl5pPr>
            <a:lvl6pPr lvl="5" algn="ctr" rtl="0">
              <a:spcBef>
                <a:spcPts val="0"/>
              </a:spcBef>
              <a:spcAft>
                <a:spcPts val="0"/>
              </a:spcAft>
              <a:buSzPts val="4000"/>
              <a:buFont typeface="Nova Flat"/>
              <a:buNone/>
              <a:defRPr sz="4000">
                <a:latin typeface="Nova Flat"/>
                <a:ea typeface="Nova Flat"/>
                <a:cs typeface="Nova Flat"/>
                <a:sym typeface="Nova Flat"/>
              </a:defRPr>
            </a:lvl6pPr>
            <a:lvl7pPr lvl="6" algn="ctr" rtl="0">
              <a:spcBef>
                <a:spcPts val="0"/>
              </a:spcBef>
              <a:spcAft>
                <a:spcPts val="0"/>
              </a:spcAft>
              <a:buSzPts val="4000"/>
              <a:buFont typeface="Nova Flat"/>
              <a:buNone/>
              <a:defRPr sz="4000">
                <a:latin typeface="Nova Flat"/>
                <a:ea typeface="Nova Flat"/>
                <a:cs typeface="Nova Flat"/>
                <a:sym typeface="Nova Flat"/>
              </a:defRPr>
            </a:lvl7pPr>
            <a:lvl8pPr lvl="7" algn="ctr" rtl="0">
              <a:spcBef>
                <a:spcPts val="0"/>
              </a:spcBef>
              <a:spcAft>
                <a:spcPts val="0"/>
              </a:spcAft>
              <a:buSzPts val="4000"/>
              <a:buFont typeface="Nova Flat"/>
              <a:buNone/>
              <a:defRPr sz="4000">
                <a:latin typeface="Nova Flat"/>
                <a:ea typeface="Nova Flat"/>
                <a:cs typeface="Nova Flat"/>
                <a:sym typeface="Nova Flat"/>
              </a:defRPr>
            </a:lvl8pPr>
            <a:lvl9pPr lvl="8" algn="ctr" rtl="0">
              <a:spcBef>
                <a:spcPts val="0"/>
              </a:spcBef>
              <a:spcAft>
                <a:spcPts val="0"/>
              </a:spcAft>
              <a:buSzPts val="4000"/>
              <a:buFont typeface="Nova Flat"/>
              <a:buNone/>
              <a:defRPr sz="4000">
                <a:latin typeface="Nova Flat"/>
                <a:ea typeface="Nova Flat"/>
                <a:cs typeface="Nova Flat"/>
                <a:sym typeface="Nova Flat"/>
              </a:defRPr>
            </a:lvl9pPr>
          </a:lstStyle>
          <a:p>
            <a:r>
              <a:t>xx%</a:t>
            </a:r>
          </a:p>
        </p:txBody>
      </p:sp>
      <p:sp>
        <p:nvSpPr>
          <p:cNvPr id="429" name="Google Shape;429;p23"/>
          <p:cNvSpPr txBox="1">
            <a:spLocks noGrp="1"/>
          </p:cNvSpPr>
          <p:nvPr>
            <p:ph type="title" idx="8" hasCustomPrompt="1"/>
          </p:nvPr>
        </p:nvSpPr>
        <p:spPr>
          <a:xfrm>
            <a:off x="3839750" y="1983400"/>
            <a:ext cx="14643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3500">
                <a:solidFill>
                  <a:schemeClr val="lt2"/>
                </a:solidFill>
              </a:defRPr>
            </a:lvl1pPr>
            <a:lvl2pPr lvl="1" algn="ctr" rtl="0">
              <a:spcBef>
                <a:spcPts val="0"/>
              </a:spcBef>
              <a:spcAft>
                <a:spcPts val="0"/>
              </a:spcAft>
              <a:buSzPts val="4000"/>
              <a:buFont typeface="Nova Flat"/>
              <a:buNone/>
              <a:defRPr sz="4000">
                <a:latin typeface="Nova Flat"/>
                <a:ea typeface="Nova Flat"/>
                <a:cs typeface="Nova Flat"/>
                <a:sym typeface="Nova Flat"/>
              </a:defRPr>
            </a:lvl2pPr>
            <a:lvl3pPr lvl="2" algn="ctr" rtl="0">
              <a:spcBef>
                <a:spcPts val="0"/>
              </a:spcBef>
              <a:spcAft>
                <a:spcPts val="0"/>
              </a:spcAft>
              <a:buSzPts val="4000"/>
              <a:buFont typeface="Nova Flat"/>
              <a:buNone/>
              <a:defRPr sz="4000">
                <a:latin typeface="Nova Flat"/>
                <a:ea typeface="Nova Flat"/>
                <a:cs typeface="Nova Flat"/>
                <a:sym typeface="Nova Flat"/>
              </a:defRPr>
            </a:lvl3pPr>
            <a:lvl4pPr lvl="3" algn="ctr" rtl="0">
              <a:spcBef>
                <a:spcPts val="0"/>
              </a:spcBef>
              <a:spcAft>
                <a:spcPts val="0"/>
              </a:spcAft>
              <a:buSzPts val="4000"/>
              <a:buFont typeface="Nova Flat"/>
              <a:buNone/>
              <a:defRPr sz="4000">
                <a:latin typeface="Nova Flat"/>
                <a:ea typeface="Nova Flat"/>
                <a:cs typeface="Nova Flat"/>
                <a:sym typeface="Nova Flat"/>
              </a:defRPr>
            </a:lvl4pPr>
            <a:lvl5pPr lvl="4" algn="ctr" rtl="0">
              <a:spcBef>
                <a:spcPts val="0"/>
              </a:spcBef>
              <a:spcAft>
                <a:spcPts val="0"/>
              </a:spcAft>
              <a:buSzPts val="4000"/>
              <a:buFont typeface="Nova Flat"/>
              <a:buNone/>
              <a:defRPr sz="4000">
                <a:latin typeface="Nova Flat"/>
                <a:ea typeface="Nova Flat"/>
                <a:cs typeface="Nova Flat"/>
                <a:sym typeface="Nova Flat"/>
              </a:defRPr>
            </a:lvl5pPr>
            <a:lvl6pPr lvl="5" algn="ctr" rtl="0">
              <a:spcBef>
                <a:spcPts val="0"/>
              </a:spcBef>
              <a:spcAft>
                <a:spcPts val="0"/>
              </a:spcAft>
              <a:buSzPts val="4000"/>
              <a:buFont typeface="Nova Flat"/>
              <a:buNone/>
              <a:defRPr sz="4000">
                <a:latin typeface="Nova Flat"/>
                <a:ea typeface="Nova Flat"/>
                <a:cs typeface="Nova Flat"/>
                <a:sym typeface="Nova Flat"/>
              </a:defRPr>
            </a:lvl6pPr>
            <a:lvl7pPr lvl="6" algn="ctr" rtl="0">
              <a:spcBef>
                <a:spcPts val="0"/>
              </a:spcBef>
              <a:spcAft>
                <a:spcPts val="0"/>
              </a:spcAft>
              <a:buSzPts val="4000"/>
              <a:buFont typeface="Nova Flat"/>
              <a:buNone/>
              <a:defRPr sz="4000">
                <a:latin typeface="Nova Flat"/>
                <a:ea typeface="Nova Flat"/>
                <a:cs typeface="Nova Flat"/>
                <a:sym typeface="Nova Flat"/>
              </a:defRPr>
            </a:lvl7pPr>
            <a:lvl8pPr lvl="7" algn="ctr" rtl="0">
              <a:spcBef>
                <a:spcPts val="0"/>
              </a:spcBef>
              <a:spcAft>
                <a:spcPts val="0"/>
              </a:spcAft>
              <a:buSzPts val="4000"/>
              <a:buFont typeface="Nova Flat"/>
              <a:buNone/>
              <a:defRPr sz="4000">
                <a:latin typeface="Nova Flat"/>
                <a:ea typeface="Nova Flat"/>
                <a:cs typeface="Nova Flat"/>
                <a:sym typeface="Nova Flat"/>
              </a:defRPr>
            </a:lvl8pPr>
            <a:lvl9pPr lvl="8" algn="ctr" rtl="0">
              <a:spcBef>
                <a:spcPts val="0"/>
              </a:spcBef>
              <a:spcAft>
                <a:spcPts val="0"/>
              </a:spcAft>
              <a:buSzPts val="4000"/>
              <a:buFont typeface="Nova Flat"/>
              <a:buNone/>
              <a:defRPr sz="4000">
                <a:latin typeface="Nova Flat"/>
                <a:ea typeface="Nova Flat"/>
                <a:cs typeface="Nova Flat"/>
                <a:sym typeface="Nova Flat"/>
              </a:defRPr>
            </a:lvl9pPr>
          </a:lstStyle>
          <a:p>
            <a:r>
              <a:t>xx%</a:t>
            </a:r>
          </a:p>
        </p:txBody>
      </p:sp>
      <p:sp>
        <p:nvSpPr>
          <p:cNvPr id="430" name="Google Shape;430;p23"/>
          <p:cNvSpPr txBox="1">
            <a:spLocks noGrp="1"/>
          </p:cNvSpPr>
          <p:nvPr>
            <p:ph type="title" idx="9" hasCustomPrompt="1"/>
          </p:nvPr>
        </p:nvSpPr>
        <p:spPr>
          <a:xfrm>
            <a:off x="6258175" y="1983400"/>
            <a:ext cx="14646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3500">
                <a:solidFill>
                  <a:schemeClr val="lt2"/>
                </a:solidFill>
              </a:defRPr>
            </a:lvl1pPr>
            <a:lvl2pPr lvl="1" algn="ctr" rtl="0">
              <a:spcBef>
                <a:spcPts val="0"/>
              </a:spcBef>
              <a:spcAft>
                <a:spcPts val="0"/>
              </a:spcAft>
              <a:buSzPts val="4000"/>
              <a:buFont typeface="Nova Flat"/>
              <a:buNone/>
              <a:defRPr sz="4000">
                <a:latin typeface="Nova Flat"/>
                <a:ea typeface="Nova Flat"/>
                <a:cs typeface="Nova Flat"/>
                <a:sym typeface="Nova Flat"/>
              </a:defRPr>
            </a:lvl2pPr>
            <a:lvl3pPr lvl="2" algn="ctr" rtl="0">
              <a:spcBef>
                <a:spcPts val="0"/>
              </a:spcBef>
              <a:spcAft>
                <a:spcPts val="0"/>
              </a:spcAft>
              <a:buSzPts val="4000"/>
              <a:buFont typeface="Nova Flat"/>
              <a:buNone/>
              <a:defRPr sz="4000">
                <a:latin typeface="Nova Flat"/>
                <a:ea typeface="Nova Flat"/>
                <a:cs typeface="Nova Flat"/>
                <a:sym typeface="Nova Flat"/>
              </a:defRPr>
            </a:lvl3pPr>
            <a:lvl4pPr lvl="3" algn="ctr" rtl="0">
              <a:spcBef>
                <a:spcPts val="0"/>
              </a:spcBef>
              <a:spcAft>
                <a:spcPts val="0"/>
              </a:spcAft>
              <a:buSzPts val="4000"/>
              <a:buFont typeface="Nova Flat"/>
              <a:buNone/>
              <a:defRPr sz="4000">
                <a:latin typeface="Nova Flat"/>
                <a:ea typeface="Nova Flat"/>
                <a:cs typeface="Nova Flat"/>
                <a:sym typeface="Nova Flat"/>
              </a:defRPr>
            </a:lvl4pPr>
            <a:lvl5pPr lvl="4" algn="ctr" rtl="0">
              <a:spcBef>
                <a:spcPts val="0"/>
              </a:spcBef>
              <a:spcAft>
                <a:spcPts val="0"/>
              </a:spcAft>
              <a:buSzPts val="4000"/>
              <a:buFont typeface="Nova Flat"/>
              <a:buNone/>
              <a:defRPr sz="4000">
                <a:latin typeface="Nova Flat"/>
                <a:ea typeface="Nova Flat"/>
                <a:cs typeface="Nova Flat"/>
                <a:sym typeface="Nova Flat"/>
              </a:defRPr>
            </a:lvl5pPr>
            <a:lvl6pPr lvl="5" algn="ctr" rtl="0">
              <a:spcBef>
                <a:spcPts val="0"/>
              </a:spcBef>
              <a:spcAft>
                <a:spcPts val="0"/>
              </a:spcAft>
              <a:buSzPts val="4000"/>
              <a:buFont typeface="Nova Flat"/>
              <a:buNone/>
              <a:defRPr sz="4000">
                <a:latin typeface="Nova Flat"/>
                <a:ea typeface="Nova Flat"/>
                <a:cs typeface="Nova Flat"/>
                <a:sym typeface="Nova Flat"/>
              </a:defRPr>
            </a:lvl6pPr>
            <a:lvl7pPr lvl="6" algn="ctr" rtl="0">
              <a:spcBef>
                <a:spcPts val="0"/>
              </a:spcBef>
              <a:spcAft>
                <a:spcPts val="0"/>
              </a:spcAft>
              <a:buSzPts val="4000"/>
              <a:buFont typeface="Nova Flat"/>
              <a:buNone/>
              <a:defRPr sz="4000">
                <a:latin typeface="Nova Flat"/>
                <a:ea typeface="Nova Flat"/>
                <a:cs typeface="Nova Flat"/>
                <a:sym typeface="Nova Flat"/>
              </a:defRPr>
            </a:lvl7pPr>
            <a:lvl8pPr lvl="7" algn="ctr" rtl="0">
              <a:spcBef>
                <a:spcPts val="0"/>
              </a:spcBef>
              <a:spcAft>
                <a:spcPts val="0"/>
              </a:spcAft>
              <a:buSzPts val="4000"/>
              <a:buFont typeface="Nova Flat"/>
              <a:buNone/>
              <a:defRPr sz="4000">
                <a:latin typeface="Nova Flat"/>
                <a:ea typeface="Nova Flat"/>
                <a:cs typeface="Nova Flat"/>
                <a:sym typeface="Nova Flat"/>
              </a:defRPr>
            </a:lvl8pPr>
            <a:lvl9pPr lvl="8" algn="ctr" rtl="0">
              <a:spcBef>
                <a:spcPts val="0"/>
              </a:spcBef>
              <a:spcAft>
                <a:spcPts val="0"/>
              </a:spcAft>
              <a:buSzPts val="4000"/>
              <a:buFont typeface="Nova Flat"/>
              <a:buNone/>
              <a:defRPr sz="4000">
                <a:latin typeface="Nova Flat"/>
                <a:ea typeface="Nova Flat"/>
                <a:cs typeface="Nova Flat"/>
                <a:sym typeface="Nova Flat"/>
              </a:defRPr>
            </a:lvl9pPr>
          </a:lstStyle>
          <a:p>
            <a:r>
              <a:t>xx%</a:t>
            </a:r>
          </a:p>
        </p:txBody>
      </p:sp>
      <p:grpSp>
        <p:nvGrpSpPr>
          <p:cNvPr id="431" name="Google Shape;431;p23"/>
          <p:cNvGrpSpPr/>
          <p:nvPr/>
        </p:nvGrpSpPr>
        <p:grpSpPr>
          <a:xfrm>
            <a:off x="5059829" y="-701069"/>
            <a:ext cx="1834241" cy="1834241"/>
            <a:chOff x="6496201" y="285832"/>
            <a:chExt cx="1297200" cy="1297200"/>
          </a:xfrm>
        </p:grpSpPr>
        <p:sp>
          <p:nvSpPr>
            <p:cNvPr id="432" name="Google Shape;432;p23"/>
            <p:cNvSpPr/>
            <p:nvPr/>
          </p:nvSpPr>
          <p:spPr>
            <a:xfrm>
              <a:off x="6496201" y="285832"/>
              <a:ext cx="1297200" cy="12972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 name="Google Shape;433;p23"/>
            <p:cNvGrpSpPr/>
            <p:nvPr/>
          </p:nvGrpSpPr>
          <p:grpSpPr>
            <a:xfrm>
              <a:off x="6560741" y="365850"/>
              <a:ext cx="1129671" cy="1137203"/>
              <a:chOff x="-529750" y="2597875"/>
              <a:chExt cx="1191008" cy="1198949"/>
            </a:xfrm>
          </p:grpSpPr>
          <p:sp>
            <p:nvSpPr>
              <p:cNvPr id="434" name="Google Shape;434;p23"/>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3"/>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3"/>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6" name="Google Shape;456;p23"/>
          <p:cNvSpPr/>
          <p:nvPr/>
        </p:nvSpPr>
        <p:spPr>
          <a:xfrm rot="-2700000">
            <a:off x="554351" y="3827743"/>
            <a:ext cx="133503" cy="1216973"/>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12">
    <p:spTree>
      <p:nvGrpSpPr>
        <p:cNvPr id="1" name="Shape 631"/>
        <p:cNvGrpSpPr/>
        <p:nvPr/>
      </p:nvGrpSpPr>
      <p:grpSpPr>
        <a:xfrm>
          <a:off x="0" y="0"/>
          <a:ext cx="0" cy="0"/>
          <a:chOff x="0" y="0"/>
          <a:chExt cx="0" cy="0"/>
        </a:xfrm>
      </p:grpSpPr>
      <p:sp>
        <p:nvSpPr>
          <p:cNvPr id="632" name="Google Shape;632;p33"/>
          <p:cNvSpPr/>
          <p:nvPr/>
        </p:nvSpPr>
        <p:spPr>
          <a:xfrm rot="10800000" flipH="1">
            <a:off x="4987089" y="-32690"/>
            <a:ext cx="1398493" cy="690591"/>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rot="10800000" flipH="1">
            <a:off x="3510274" y="-32690"/>
            <a:ext cx="1398493" cy="690591"/>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33"/>
          <p:cNvGrpSpPr/>
          <p:nvPr/>
        </p:nvGrpSpPr>
        <p:grpSpPr>
          <a:xfrm>
            <a:off x="7600027" y="1374101"/>
            <a:ext cx="1101925" cy="1100809"/>
            <a:chOff x="4079851" y="151677"/>
            <a:chExt cx="1014291" cy="1013263"/>
          </a:xfrm>
        </p:grpSpPr>
        <p:sp>
          <p:nvSpPr>
            <p:cNvPr id="635" name="Google Shape;635;p33"/>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012" scaled="0"/>
            </a:gradFill>
            <a:ln w="9050" cap="flat" cmpd="sng">
              <a:solidFill>
                <a:srgbClr val="E2647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33"/>
          <p:cNvGrpSpPr/>
          <p:nvPr/>
        </p:nvGrpSpPr>
        <p:grpSpPr>
          <a:xfrm>
            <a:off x="285999" y="-6"/>
            <a:ext cx="1751857" cy="1728189"/>
            <a:chOff x="4153095" y="184485"/>
            <a:chExt cx="1261418" cy="1244376"/>
          </a:xfrm>
        </p:grpSpPr>
        <p:sp>
          <p:nvSpPr>
            <p:cNvPr id="639" name="Google Shape;639;p33"/>
            <p:cNvSpPr/>
            <p:nvPr/>
          </p:nvSpPr>
          <p:spPr>
            <a:xfrm rot="-5400000">
              <a:off x="4169676" y="184025"/>
              <a:ext cx="1228255" cy="1261418"/>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rot="-5400000">
              <a:off x="4271093" y="272080"/>
              <a:ext cx="1039699" cy="1038752"/>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rot="-5400000">
              <a:off x="4790265" y="791213"/>
              <a:ext cx="607204" cy="607204"/>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rot="-5400000">
              <a:off x="4183293" y="184241"/>
              <a:ext cx="606746" cy="607235"/>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rot="-5400000">
              <a:off x="4417961" y="422610"/>
              <a:ext cx="744135" cy="740926"/>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rot="-5400000">
              <a:off x="4357105" y="358058"/>
              <a:ext cx="899528" cy="879691"/>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rot="-5400000">
              <a:off x="4254284" y="869806"/>
              <a:ext cx="343489" cy="18629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rot="-5400000">
              <a:off x="4851349" y="1091588"/>
              <a:ext cx="95913" cy="21808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rot="-5400000">
              <a:off x="5069881" y="858754"/>
              <a:ext cx="245315" cy="110217"/>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rot="-5400000">
              <a:off x="4869092" y="255482"/>
              <a:ext cx="179844" cy="337499"/>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rot="-5400000">
              <a:off x="4409188" y="346521"/>
              <a:ext cx="224561" cy="255462"/>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rot="-5400000">
              <a:off x="4460600" y="482302"/>
              <a:ext cx="645044" cy="617382"/>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rot="-5400000">
              <a:off x="4547985" y="598266"/>
              <a:ext cx="434329" cy="631198"/>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rot="-5400000">
              <a:off x="4519393" y="525871"/>
              <a:ext cx="531586" cy="521011"/>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rot="-5400000">
              <a:off x="4586024" y="424208"/>
              <a:ext cx="364702" cy="527919"/>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rot="-5400000">
              <a:off x="4581624" y="583057"/>
              <a:ext cx="416815" cy="416326"/>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rot="-5400000">
              <a:off x="4657014" y="657955"/>
              <a:ext cx="266496" cy="26652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33"/>
          <p:cNvGrpSpPr/>
          <p:nvPr/>
        </p:nvGrpSpPr>
        <p:grpSpPr>
          <a:xfrm>
            <a:off x="7299150" y="4255275"/>
            <a:ext cx="1206211" cy="336300"/>
            <a:chOff x="7299150" y="4255275"/>
            <a:chExt cx="1206211" cy="336300"/>
          </a:xfrm>
        </p:grpSpPr>
        <p:sp>
          <p:nvSpPr>
            <p:cNvPr id="657" name="Google Shape;657;p33"/>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33"/>
          <p:cNvGrpSpPr/>
          <p:nvPr/>
        </p:nvGrpSpPr>
        <p:grpSpPr>
          <a:xfrm>
            <a:off x="3510267" y="3707482"/>
            <a:ext cx="2460541" cy="2460541"/>
            <a:chOff x="1867264" y="3751457"/>
            <a:chExt cx="1904149" cy="1904149"/>
          </a:xfrm>
        </p:grpSpPr>
        <p:sp>
          <p:nvSpPr>
            <p:cNvPr id="676" name="Google Shape;676;p33"/>
            <p:cNvSpPr/>
            <p:nvPr/>
          </p:nvSpPr>
          <p:spPr>
            <a:xfrm rot="8100000">
              <a:off x="2151681" y="4024752"/>
              <a:ext cx="1335315" cy="1357558"/>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rot="8100000">
              <a:off x="2234879" y="4154129"/>
              <a:ext cx="1112891" cy="111385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rot="8100000">
              <a:off x="2885003" y="3774697"/>
              <a:ext cx="445746" cy="123961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rot="8100000">
              <a:off x="2032420" y="4499103"/>
              <a:ext cx="445746" cy="620801"/>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 name="Google Shape;680;p33"/>
          <p:cNvSpPr/>
          <p:nvPr/>
        </p:nvSpPr>
        <p:spPr>
          <a:xfrm flipH="1">
            <a:off x="404913" y="405415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3"/>
          <p:cNvSpPr txBox="1">
            <a:spLocks noGrp="1"/>
          </p:cNvSpPr>
          <p:nvPr>
            <p:ph type="title"/>
          </p:nvPr>
        </p:nvSpPr>
        <p:spPr>
          <a:xfrm>
            <a:off x="3371298" y="1959725"/>
            <a:ext cx="41187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3"/>
          <p:cNvSpPr txBox="1">
            <a:spLocks noGrp="1"/>
          </p:cNvSpPr>
          <p:nvPr>
            <p:ph type="title" idx="2" hasCustomPrompt="1"/>
          </p:nvPr>
        </p:nvSpPr>
        <p:spPr>
          <a:xfrm>
            <a:off x="1654004" y="2038650"/>
            <a:ext cx="1605300" cy="10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6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1" name="Google Shape;61;p3"/>
          <p:cNvSpPr txBox="1">
            <a:spLocks noGrp="1"/>
          </p:cNvSpPr>
          <p:nvPr>
            <p:ph type="subTitle" idx="1"/>
          </p:nvPr>
        </p:nvSpPr>
        <p:spPr>
          <a:xfrm>
            <a:off x="3371288" y="2920375"/>
            <a:ext cx="4075500" cy="26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62" name="Google Shape;62;p3"/>
          <p:cNvGrpSpPr/>
          <p:nvPr/>
        </p:nvGrpSpPr>
        <p:grpSpPr>
          <a:xfrm>
            <a:off x="432861" y="-1106622"/>
            <a:ext cx="2435100" cy="2435100"/>
            <a:chOff x="432861" y="-1106622"/>
            <a:chExt cx="2435100" cy="2435100"/>
          </a:xfrm>
        </p:grpSpPr>
        <p:sp>
          <p:nvSpPr>
            <p:cNvPr id="63" name="Google Shape;63;p3"/>
            <p:cNvSpPr/>
            <p:nvPr/>
          </p:nvSpPr>
          <p:spPr>
            <a:xfrm>
              <a:off x="432861" y="-1106622"/>
              <a:ext cx="2435100" cy="2435100"/>
            </a:xfrm>
            <a:prstGeom prst="ellipse">
              <a:avLst/>
            </a:prstGeom>
            <a:solidFill>
              <a:srgbClr val="61ABFC">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 name="Google Shape;64;p3"/>
            <p:cNvGrpSpPr/>
            <p:nvPr/>
          </p:nvGrpSpPr>
          <p:grpSpPr>
            <a:xfrm>
              <a:off x="682783" y="-852106"/>
              <a:ext cx="1935354" cy="1925806"/>
              <a:chOff x="7498900" y="3716375"/>
              <a:chExt cx="532100" cy="529475"/>
            </a:xfrm>
          </p:grpSpPr>
          <p:sp>
            <p:nvSpPr>
              <p:cNvPr id="65" name="Google Shape;65;p3"/>
              <p:cNvSpPr/>
              <p:nvPr/>
            </p:nvSpPr>
            <p:spPr>
              <a:xfrm>
                <a:off x="7498900" y="3716375"/>
                <a:ext cx="520800" cy="529475"/>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7552075" y="3769550"/>
                <a:ext cx="434050" cy="434425"/>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7581100" y="3823850"/>
                <a:ext cx="339050" cy="314525"/>
              </a:xfrm>
              <a:custGeom>
                <a:avLst/>
                <a:gdLst/>
                <a:ahLst/>
                <a:cxnLst/>
                <a:rect l="l" t="t" r="r" b="b"/>
                <a:pathLst>
                  <a:path w="13562" h="12581" extrusionOk="0">
                    <a:moveTo>
                      <a:pt x="7528" y="12550"/>
                    </a:moveTo>
                    <a:cubicBezTo>
                      <a:pt x="5084" y="12550"/>
                      <a:pt x="2882" y="11072"/>
                      <a:pt x="1946" y="8824"/>
                    </a:cubicBezTo>
                    <a:cubicBezTo>
                      <a:pt x="1011" y="6562"/>
                      <a:pt x="1524" y="3967"/>
                      <a:pt x="3259" y="2248"/>
                    </a:cubicBezTo>
                    <a:cubicBezTo>
                      <a:pt x="4978" y="528"/>
                      <a:pt x="7573" y="0"/>
                      <a:pt x="9835" y="936"/>
                    </a:cubicBezTo>
                    <a:cubicBezTo>
                      <a:pt x="12083" y="1871"/>
                      <a:pt x="13561" y="4073"/>
                      <a:pt x="13561" y="6517"/>
                    </a:cubicBezTo>
                    <a:cubicBezTo>
                      <a:pt x="13561" y="9850"/>
                      <a:pt x="10861" y="12550"/>
                      <a:pt x="7528" y="12550"/>
                    </a:cubicBezTo>
                    <a:close/>
                    <a:moveTo>
                      <a:pt x="7528" y="890"/>
                    </a:moveTo>
                    <a:cubicBezTo>
                      <a:pt x="2520" y="890"/>
                      <a:pt x="1" y="6939"/>
                      <a:pt x="3545" y="10484"/>
                    </a:cubicBezTo>
                    <a:cubicBezTo>
                      <a:pt x="5159" y="12098"/>
                      <a:pt x="7573" y="12580"/>
                      <a:pt x="9669" y="11705"/>
                    </a:cubicBezTo>
                    <a:cubicBezTo>
                      <a:pt x="11766" y="10831"/>
                      <a:pt x="13139" y="8779"/>
                      <a:pt x="13139" y="6517"/>
                    </a:cubicBezTo>
                    <a:cubicBezTo>
                      <a:pt x="13139" y="3409"/>
                      <a:pt x="10620" y="890"/>
                      <a:pt x="7528" y="89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7507575" y="3745025"/>
                <a:ext cx="173850" cy="48347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857150" y="3986375"/>
                <a:ext cx="173850" cy="242125"/>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598825" y="3859300"/>
                <a:ext cx="297550" cy="264750"/>
              </a:xfrm>
              <a:custGeom>
                <a:avLst/>
                <a:gdLst/>
                <a:ahLst/>
                <a:cxnLst/>
                <a:rect l="l" t="t" r="r" b="b"/>
                <a:pathLst>
                  <a:path w="11902" h="10590" extrusionOk="0">
                    <a:moveTo>
                      <a:pt x="6819" y="1297"/>
                    </a:moveTo>
                    <a:cubicBezTo>
                      <a:pt x="10197" y="1282"/>
                      <a:pt x="11902" y="5385"/>
                      <a:pt x="9503" y="7784"/>
                    </a:cubicBezTo>
                    <a:cubicBezTo>
                      <a:pt x="7105" y="10182"/>
                      <a:pt x="3017" y="8492"/>
                      <a:pt x="3017" y="5099"/>
                    </a:cubicBezTo>
                    <a:cubicBezTo>
                      <a:pt x="3017" y="3002"/>
                      <a:pt x="4707" y="1297"/>
                      <a:pt x="6819" y="1297"/>
                    </a:cubicBezTo>
                    <a:close/>
                    <a:moveTo>
                      <a:pt x="6819" y="0"/>
                    </a:moveTo>
                    <a:cubicBezTo>
                      <a:pt x="2278" y="0"/>
                      <a:pt x="1" y="5491"/>
                      <a:pt x="3213" y="8689"/>
                    </a:cubicBezTo>
                    <a:cubicBezTo>
                      <a:pt x="4677" y="10152"/>
                      <a:pt x="6864" y="10589"/>
                      <a:pt x="8764" y="9790"/>
                    </a:cubicBezTo>
                    <a:cubicBezTo>
                      <a:pt x="10665" y="9005"/>
                      <a:pt x="11902" y="7150"/>
                      <a:pt x="11902" y="5099"/>
                    </a:cubicBezTo>
                    <a:cubicBezTo>
                      <a:pt x="11902" y="2278"/>
                      <a:pt x="9624" y="0"/>
                      <a:pt x="6819"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 name="Google Shape;71;p3"/>
          <p:cNvGrpSpPr/>
          <p:nvPr/>
        </p:nvGrpSpPr>
        <p:grpSpPr>
          <a:xfrm>
            <a:off x="6151561" y="3885440"/>
            <a:ext cx="2435237" cy="2435237"/>
            <a:chOff x="1718025" y="-429812"/>
            <a:chExt cx="1692900" cy="1692900"/>
          </a:xfrm>
        </p:grpSpPr>
        <p:sp>
          <p:nvSpPr>
            <p:cNvPr id="72" name="Google Shape;72;p3"/>
            <p:cNvSpPr/>
            <p:nvPr/>
          </p:nvSpPr>
          <p:spPr>
            <a:xfrm>
              <a:off x="1718025" y="-429812"/>
              <a:ext cx="1692900" cy="16929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3"/>
            <p:cNvGrpSpPr/>
            <p:nvPr/>
          </p:nvGrpSpPr>
          <p:grpSpPr>
            <a:xfrm>
              <a:off x="1827290" y="-325449"/>
              <a:ext cx="1474349" cy="1484179"/>
              <a:chOff x="-529750" y="2597875"/>
              <a:chExt cx="1191008" cy="1198949"/>
            </a:xfrm>
          </p:grpSpPr>
          <p:sp>
            <p:nvSpPr>
              <p:cNvPr id="74" name="Google Shape;74;p3"/>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12_1">
    <p:spTree>
      <p:nvGrpSpPr>
        <p:cNvPr id="1" name="Shape 681"/>
        <p:cNvGrpSpPr/>
        <p:nvPr/>
      </p:nvGrpSpPr>
      <p:grpSpPr>
        <a:xfrm>
          <a:off x="0" y="0"/>
          <a:ext cx="0" cy="0"/>
          <a:chOff x="0" y="0"/>
          <a:chExt cx="0" cy="0"/>
        </a:xfrm>
      </p:grpSpPr>
      <p:grpSp>
        <p:nvGrpSpPr>
          <p:cNvPr id="682" name="Google Shape;682;p34"/>
          <p:cNvGrpSpPr/>
          <p:nvPr/>
        </p:nvGrpSpPr>
        <p:grpSpPr>
          <a:xfrm>
            <a:off x="6037306" y="2027023"/>
            <a:ext cx="2664856" cy="2664856"/>
            <a:chOff x="1867264" y="3751457"/>
            <a:chExt cx="1904149" cy="1904149"/>
          </a:xfrm>
        </p:grpSpPr>
        <p:sp>
          <p:nvSpPr>
            <p:cNvPr id="683" name="Google Shape;683;p34"/>
            <p:cNvSpPr/>
            <p:nvPr/>
          </p:nvSpPr>
          <p:spPr>
            <a:xfrm rot="8100000">
              <a:off x="2151681" y="4024752"/>
              <a:ext cx="1335315" cy="1357558"/>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4"/>
            <p:cNvSpPr/>
            <p:nvPr/>
          </p:nvSpPr>
          <p:spPr>
            <a:xfrm rot="8100000">
              <a:off x="2234879" y="4154129"/>
              <a:ext cx="1112891" cy="111385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4"/>
            <p:cNvSpPr/>
            <p:nvPr/>
          </p:nvSpPr>
          <p:spPr>
            <a:xfrm rot="8100000">
              <a:off x="2885003" y="3774697"/>
              <a:ext cx="445746" cy="123961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4"/>
            <p:cNvSpPr/>
            <p:nvPr/>
          </p:nvSpPr>
          <p:spPr>
            <a:xfrm rot="8100000">
              <a:off x="2032420" y="4499103"/>
              <a:ext cx="445746" cy="620801"/>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34"/>
          <p:cNvGrpSpPr/>
          <p:nvPr/>
        </p:nvGrpSpPr>
        <p:grpSpPr>
          <a:xfrm>
            <a:off x="5927284" y="539505"/>
            <a:ext cx="1416950" cy="1397807"/>
            <a:chOff x="4153095" y="184485"/>
            <a:chExt cx="1261418" cy="1244376"/>
          </a:xfrm>
        </p:grpSpPr>
        <p:sp>
          <p:nvSpPr>
            <p:cNvPr id="688" name="Google Shape;688;p34"/>
            <p:cNvSpPr/>
            <p:nvPr/>
          </p:nvSpPr>
          <p:spPr>
            <a:xfrm rot="-5400000">
              <a:off x="4169676" y="184025"/>
              <a:ext cx="1228255" cy="1261418"/>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4"/>
            <p:cNvSpPr/>
            <p:nvPr/>
          </p:nvSpPr>
          <p:spPr>
            <a:xfrm rot="-5400000">
              <a:off x="4271093" y="272080"/>
              <a:ext cx="1039699" cy="1038752"/>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4"/>
            <p:cNvSpPr/>
            <p:nvPr/>
          </p:nvSpPr>
          <p:spPr>
            <a:xfrm rot="-5400000">
              <a:off x="4790265" y="791213"/>
              <a:ext cx="607204" cy="607204"/>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4"/>
            <p:cNvSpPr/>
            <p:nvPr/>
          </p:nvSpPr>
          <p:spPr>
            <a:xfrm rot="-5400000">
              <a:off x="4183293" y="184241"/>
              <a:ext cx="606746" cy="607235"/>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4"/>
            <p:cNvSpPr/>
            <p:nvPr/>
          </p:nvSpPr>
          <p:spPr>
            <a:xfrm rot="-5400000">
              <a:off x="4417961" y="422610"/>
              <a:ext cx="744135" cy="740926"/>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4"/>
            <p:cNvSpPr/>
            <p:nvPr/>
          </p:nvSpPr>
          <p:spPr>
            <a:xfrm rot="-5400000">
              <a:off x="4357105" y="358058"/>
              <a:ext cx="899528" cy="879691"/>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4"/>
            <p:cNvSpPr/>
            <p:nvPr/>
          </p:nvSpPr>
          <p:spPr>
            <a:xfrm rot="-5400000">
              <a:off x="4254284" y="869806"/>
              <a:ext cx="343489" cy="18629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4"/>
            <p:cNvSpPr/>
            <p:nvPr/>
          </p:nvSpPr>
          <p:spPr>
            <a:xfrm rot="-5400000">
              <a:off x="4851349" y="1091588"/>
              <a:ext cx="95913" cy="21808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4"/>
            <p:cNvSpPr/>
            <p:nvPr/>
          </p:nvSpPr>
          <p:spPr>
            <a:xfrm rot="-5400000">
              <a:off x="5069881" y="858754"/>
              <a:ext cx="245315" cy="110217"/>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4"/>
            <p:cNvSpPr/>
            <p:nvPr/>
          </p:nvSpPr>
          <p:spPr>
            <a:xfrm rot="-5400000">
              <a:off x="4869092" y="255482"/>
              <a:ext cx="179844" cy="337499"/>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4"/>
            <p:cNvSpPr/>
            <p:nvPr/>
          </p:nvSpPr>
          <p:spPr>
            <a:xfrm rot="-5400000">
              <a:off x="4409188" y="346521"/>
              <a:ext cx="224561" cy="255462"/>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4"/>
            <p:cNvSpPr/>
            <p:nvPr/>
          </p:nvSpPr>
          <p:spPr>
            <a:xfrm rot="-5400000">
              <a:off x="4460600" y="482302"/>
              <a:ext cx="645044" cy="617382"/>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4"/>
            <p:cNvSpPr/>
            <p:nvPr/>
          </p:nvSpPr>
          <p:spPr>
            <a:xfrm rot="-5400000">
              <a:off x="4547985" y="598266"/>
              <a:ext cx="434329" cy="631198"/>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4"/>
            <p:cNvSpPr/>
            <p:nvPr/>
          </p:nvSpPr>
          <p:spPr>
            <a:xfrm rot="-5400000">
              <a:off x="4519393" y="525871"/>
              <a:ext cx="531586" cy="521011"/>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4"/>
            <p:cNvSpPr/>
            <p:nvPr/>
          </p:nvSpPr>
          <p:spPr>
            <a:xfrm rot="-5400000">
              <a:off x="4586024" y="424208"/>
              <a:ext cx="364702" cy="527919"/>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4"/>
            <p:cNvSpPr/>
            <p:nvPr/>
          </p:nvSpPr>
          <p:spPr>
            <a:xfrm rot="-5400000">
              <a:off x="4581624" y="583057"/>
              <a:ext cx="416815" cy="416326"/>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4"/>
            <p:cNvSpPr/>
            <p:nvPr/>
          </p:nvSpPr>
          <p:spPr>
            <a:xfrm rot="-5400000">
              <a:off x="4657014" y="657955"/>
              <a:ext cx="266496" cy="26652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34"/>
          <p:cNvSpPr/>
          <p:nvPr/>
        </p:nvSpPr>
        <p:spPr>
          <a:xfrm>
            <a:off x="554350" y="3391638"/>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 name="Google Shape;706;p34"/>
          <p:cNvGrpSpPr/>
          <p:nvPr/>
        </p:nvGrpSpPr>
        <p:grpSpPr>
          <a:xfrm>
            <a:off x="621100" y="539500"/>
            <a:ext cx="1206211" cy="336300"/>
            <a:chOff x="621100" y="539500"/>
            <a:chExt cx="1206211" cy="336300"/>
          </a:xfrm>
        </p:grpSpPr>
        <p:sp>
          <p:nvSpPr>
            <p:cNvPr id="707" name="Google Shape;707;p34"/>
            <p:cNvSpPr/>
            <p:nvPr/>
          </p:nvSpPr>
          <p:spPr>
            <a:xfrm rot="10800000">
              <a:off x="621100"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4"/>
            <p:cNvSpPr/>
            <p:nvPr/>
          </p:nvSpPr>
          <p:spPr>
            <a:xfrm rot="10800000">
              <a:off x="747591"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4"/>
            <p:cNvSpPr/>
            <p:nvPr/>
          </p:nvSpPr>
          <p:spPr>
            <a:xfrm rot="10800000">
              <a:off x="874082"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4"/>
            <p:cNvSpPr/>
            <p:nvPr/>
          </p:nvSpPr>
          <p:spPr>
            <a:xfrm rot="10800000">
              <a:off x="1000574"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4"/>
            <p:cNvSpPr/>
            <p:nvPr/>
          </p:nvSpPr>
          <p:spPr>
            <a:xfrm rot="10800000">
              <a:off x="1127065"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4"/>
            <p:cNvSpPr/>
            <p:nvPr/>
          </p:nvSpPr>
          <p:spPr>
            <a:xfrm rot="10800000">
              <a:off x="1253556"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4"/>
            <p:cNvSpPr/>
            <p:nvPr/>
          </p:nvSpPr>
          <p:spPr>
            <a:xfrm rot="10800000">
              <a:off x="1380047"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4"/>
            <p:cNvSpPr/>
            <p:nvPr/>
          </p:nvSpPr>
          <p:spPr>
            <a:xfrm rot="10800000">
              <a:off x="1506539"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4"/>
            <p:cNvSpPr/>
            <p:nvPr/>
          </p:nvSpPr>
          <p:spPr>
            <a:xfrm rot="10800000">
              <a:off x="1633030"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4"/>
            <p:cNvSpPr/>
            <p:nvPr/>
          </p:nvSpPr>
          <p:spPr>
            <a:xfrm rot="10800000">
              <a:off x="1759521"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4"/>
            <p:cNvSpPr/>
            <p:nvPr/>
          </p:nvSpPr>
          <p:spPr>
            <a:xfrm rot="10800000">
              <a:off x="1506539"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rot="10800000">
              <a:off x="1633030"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p:nvPr/>
          </p:nvSpPr>
          <p:spPr>
            <a:xfrm rot="10800000">
              <a:off x="1759521"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4"/>
            <p:cNvSpPr/>
            <p:nvPr/>
          </p:nvSpPr>
          <p:spPr>
            <a:xfrm rot="10800000">
              <a:off x="1253556"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4"/>
            <p:cNvSpPr/>
            <p:nvPr/>
          </p:nvSpPr>
          <p:spPr>
            <a:xfrm rot="10800000">
              <a:off x="1380047"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4"/>
            <p:cNvSpPr/>
            <p:nvPr/>
          </p:nvSpPr>
          <p:spPr>
            <a:xfrm rot="10800000">
              <a:off x="1506539"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4"/>
            <p:cNvSpPr/>
            <p:nvPr/>
          </p:nvSpPr>
          <p:spPr>
            <a:xfrm rot="10800000">
              <a:off x="1633030" y="807198"/>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rot="10800000">
              <a:off x="1759521" y="807198"/>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2">
  <p:cSld name="CUSTOM_12_1_1">
    <p:spTree>
      <p:nvGrpSpPr>
        <p:cNvPr id="1" name="Shape 725"/>
        <p:cNvGrpSpPr/>
        <p:nvPr/>
      </p:nvGrpSpPr>
      <p:grpSpPr>
        <a:xfrm>
          <a:off x="0" y="0"/>
          <a:ext cx="0" cy="0"/>
          <a:chOff x="0" y="0"/>
          <a:chExt cx="0" cy="0"/>
        </a:xfrm>
      </p:grpSpPr>
      <p:grpSp>
        <p:nvGrpSpPr>
          <p:cNvPr id="726" name="Google Shape;726;p35"/>
          <p:cNvGrpSpPr/>
          <p:nvPr/>
        </p:nvGrpSpPr>
        <p:grpSpPr>
          <a:xfrm>
            <a:off x="6811050" y="2891000"/>
            <a:ext cx="2013910" cy="2041524"/>
            <a:chOff x="-79100" y="-499150"/>
            <a:chExt cx="2013910" cy="2041524"/>
          </a:xfrm>
        </p:grpSpPr>
        <p:sp>
          <p:nvSpPr>
            <p:cNvPr id="727" name="Google Shape;727;p35"/>
            <p:cNvSpPr/>
            <p:nvPr/>
          </p:nvSpPr>
          <p:spPr>
            <a:xfrm>
              <a:off x="-79100" y="-499150"/>
              <a:ext cx="1987851" cy="2041524"/>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111150" y="-307416"/>
              <a:ext cx="1682686" cy="1681153"/>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29831" y="532038"/>
              <a:ext cx="982721" cy="982721"/>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952831" y="-450672"/>
              <a:ext cx="981979" cy="982771"/>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347701" y="-67897"/>
              <a:ext cx="1204336" cy="1199142"/>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214140" y="-152931"/>
              <a:ext cx="1455829" cy="1423724"/>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396970" y="-208186"/>
              <a:ext cx="555916" cy="30150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212656" y="532038"/>
              <a:ext cx="155229" cy="35295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555858" y="1093883"/>
              <a:ext cx="397026" cy="178380"/>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1401249" y="532038"/>
              <a:ext cx="291067" cy="546220"/>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1284111" y="-109697"/>
              <a:ext cx="363438" cy="413449"/>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431251" y="20896"/>
              <a:ext cx="1043962" cy="999194"/>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402906" y="-19370"/>
              <a:ext cx="702933" cy="1021553"/>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530531" y="102219"/>
              <a:ext cx="860339" cy="843223"/>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824513" y="69423"/>
              <a:ext cx="590246" cy="854403"/>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615565" y="194772"/>
              <a:ext cx="674588" cy="673797"/>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737204" y="316362"/>
              <a:ext cx="431307" cy="43135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 name="Google Shape;744;p35"/>
          <p:cNvSpPr/>
          <p:nvPr/>
        </p:nvSpPr>
        <p:spPr>
          <a:xfrm rot="5400000">
            <a:off x="-252374" y="1508960"/>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rot="5400000">
            <a:off x="-252374" y="455936"/>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 name="Google Shape;746;p35"/>
          <p:cNvGrpSpPr/>
          <p:nvPr/>
        </p:nvGrpSpPr>
        <p:grpSpPr>
          <a:xfrm flipH="1">
            <a:off x="621100" y="4255275"/>
            <a:ext cx="1206211" cy="336300"/>
            <a:chOff x="7299150" y="4255275"/>
            <a:chExt cx="1206211" cy="336300"/>
          </a:xfrm>
        </p:grpSpPr>
        <p:sp>
          <p:nvSpPr>
            <p:cNvPr id="747" name="Google Shape;747;p35"/>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5"/>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5"/>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5"/>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5"/>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5"/>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5"/>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5"/>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5"/>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5"/>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5"/>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5"/>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35"/>
          <p:cNvGrpSpPr/>
          <p:nvPr/>
        </p:nvGrpSpPr>
        <p:grpSpPr>
          <a:xfrm flipH="1">
            <a:off x="7316700" y="539500"/>
            <a:ext cx="1206211" cy="336300"/>
            <a:chOff x="621100" y="539500"/>
            <a:chExt cx="1206211" cy="336300"/>
          </a:xfrm>
        </p:grpSpPr>
        <p:sp>
          <p:nvSpPr>
            <p:cNvPr id="766" name="Google Shape;766;p35"/>
            <p:cNvSpPr/>
            <p:nvPr/>
          </p:nvSpPr>
          <p:spPr>
            <a:xfrm rot="10800000">
              <a:off x="621100"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rot="10800000">
              <a:off x="747591"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rot="10800000">
              <a:off x="874082"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rot="10800000">
              <a:off x="1000574"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rot="10800000">
              <a:off x="1127065"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5"/>
            <p:cNvSpPr/>
            <p:nvPr/>
          </p:nvSpPr>
          <p:spPr>
            <a:xfrm rot="10800000">
              <a:off x="1253556"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5"/>
            <p:cNvSpPr/>
            <p:nvPr/>
          </p:nvSpPr>
          <p:spPr>
            <a:xfrm rot="10800000">
              <a:off x="1380047"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5"/>
            <p:cNvSpPr/>
            <p:nvPr/>
          </p:nvSpPr>
          <p:spPr>
            <a:xfrm rot="10800000">
              <a:off x="1506539"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5"/>
            <p:cNvSpPr/>
            <p:nvPr/>
          </p:nvSpPr>
          <p:spPr>
            <a:xfrm rot="10800000">
              <a:off x="1633030"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5"/>
            <p:cNvSpPr/>
            <p:nvPr/>
          </p:nvSpPr>
          <p:spPr>
            <a:xfrm rot="10800000">
              <a:off x="1759521"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5"/>
            <p:cNvSpPr/>
            <p:nvPr/>
          </p:nvSpPr>
          <p:spPr>
            <a:xfrm rot="10800000">
              <a:off x="1506539"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5"/>
            <p:cNvSpPr/>
            <p:nvPr/>
          </p:nvSpPr>
          <p:spPr>
            <a:xfrm rot="10800000">
              <a:off x="1633030"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5"/>
            <p:cNvSpPr/>
            <p:nvPr/>
          </p:nvSpPr>
          <p:spPr>
            <a:xfrm rot="10800000">
              <a:off x="1759521"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5"/>
            <p:cNvSpPr/>
            <p:nvPr/>
          </p:nvSpPr>
          <p:spPr>
            <a:xfrm rot="10800000">
              <a:off x="1253556"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rot="10800000">
              <a:off x="1380047"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rot="10800000">
              <a:off x="1506539"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5"/>
            <p:cNvSpPr/>
            <p:nvPr/>
          </p:nvSpPr>
          <p:spPr>
            <a:xfrm rot="10800000">
              <a:off x="1633030" y="807198"/>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rot="10800000">
              <a:off x="1759521" y="807198"/>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0"/>
        <p:cNvGrpSpPr/>
        <p:nvPr/>
      </p:nvGrpSpPr>
      <p:grpSpPr>
        <a:xfrm>
          <a:off x="0" y="0"/>
          <a:ext cx="0" cy="0"/>
          <a:chOff x="0" y="0"/>
          <a:chExt cx="0" cy="0"/>
        </a:xfrm>
      </p:grpSpPr>
      <p:sp>
        <p:nvSpPr>
          <p:cNvPr id="101" name="Google Shape;101;p5"/>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02" name="Google Shape;102;p5"/>
          <p:cNvSpPr txBox="1">
            <a:spLocks noGrp="1"/>
          </p:cNvSpPr>
          <p:nvPr>
            <p:ph type="subTitle" idx="1"/>
          </p:nvPr>
        </p:nvSpPr>
        <p:spPr>
          <a:xfrm>
            <a:off x="1740201" y="2435000"/>
            <a:ext cx="2408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103" name="Google Shape;103;p5"/>
          <p:cNvSpPr txBox="1">
            <a:spLocks noGrp="1"/>
          </p:cNvSpPr>
          <p:nvPr>
            <p:ph type="subTitle" idx="2"/>
          </p:nvPr>
        </p:nvSpPr>
        <p:spPr>
          <a:xfrm>
            <a:off x="1740188" y="2844125"/>
            <a:ext cx="2408400" cy="97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04" name="Google Shape;104;p5"/>
          <p:cNvSpPr txBox="1">
            <a:spLocks noGrp="1"/>
          </p:cNvSpPr>
          <p:nvPr>
            <p:ph type="subTitle" idx="3"/>
          </p:nvPr>
        </p:nvSpPr>
        <p:spPr>
          <a:xfrm>
            <a:off x="4995489" y="2435000"/>
            <a:ext cx="2408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105" name="Google Shape;105;p5"/>
          <p:cNvSpPr txBox="1">
            <a:spLocks noGrp="1"/>
          </p:cNvSpPr>
          <p:nvPr>
            <p:ph type="subTitle" idx="4"/>
          </p:nvPr>
        </p:nvSpPr>
        <p:spPr>
          <a:xfrm>
            <a:off x="4995475" y="2844125"/>
            <a:ext cx="2408400" cy="97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6"/>
        <p:cNvGrpSpPr/>
        <p:nvPr/>
      </p:nvGrpSpPr>
      <p:grpSpPr>
        <a:xfrm>
          <a:off x="0" y="0"/>
          <a:ext cx="0" cy="0"/>
          <a:chOff x="0" y="0"/>
          <a:chExt cx="0" cy="0"/>
        </a:xfrm>
      </p:grpSpPr>
      <p:sp>
        <p:nvSpPr>
          <p:cNvPr id="107" name="Google Shape;107;p6"/>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08" name="Google Shape;108;p6"/>
          <p:cNvSpPr/>
          <p:nvPr/>
        </p:nvSpPr>
        <p:spPr>
          <a:xfrm>
            <a:off x="8456150" y="534138"/>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6"/>
          <p:cNvGrpSpPr/>
          <p:nvPr/>
        </p:nvGrpSpPr>
        <p:grpSpPr>
          <a:xfrm>
            <a:off x="6624439" y="-468502"/>
            <a:ext cx="1476374" cy="1486217"/>
            <a:chOff x="-529750" y="2597875"/>
            <a:chExt cx="1191008" cy="1198949"/>
          </a:xfrm>
        </p:grpSpPr>
        <p:sp>
          <p:nvSpPr>
            <p:cNvPr id="110" name="Google Shape;110;p6"/>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2"/>
        <p:cNvGrpSpPr/>
        <p:nvPr/>
      </p:nvGrpSpPr>
      <p:grpSpPr>
        <a:xfrm>
          <a:off x="0" y="0"/>
          <a:ext cx="0" cy="0"/>
          <a:chOff x="0" y="0"/>
          <a:chExt cx="0" cy="0"/>
        </a:xfrm>
      </p:grpSpPr>
      <p:sp>
        <p:nvSpPr>
          <p:cNvPr id="133" name="Google Shape;133;p7"/>
          <p:cNvSpPr txBox="1">
            <a:spLocks noGrp="1"/>
          </p:cNvSpPr>
          <p:nvPr>
            <p:ph type="subTitle" idx="1"/>
          </p:nvPr>
        </p:nvSpPr>
        <p:spPr>
          <a:xfrm>
            <a:off x="621100" y="1939950"/>
            <a:ext cx="5168700" cy="233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Char char="●"/>
              <a:defRPr/>
            </a:lvl1pPr>
            <a:lvl2pPr lvl="1" algn="ctr" rtl="0">
              <a:spcBef>
                <a:spcPts val="0"/>
              </a:spcBef>
              <a:spcAft>
                <a:spcPts val="0"/>
              </a:spcAft>
              <a:buSzPts val="1800"/>
              <a:buChar char="○"/>
              <a:defRPr sz="1800"/>
            </a:lvl2pPr>
            <a:lvl3pPr lvl="2" algn="ctr" rtl="0">
              <a:spcBef>
                <a:spcPts val="0"/>
              </a:spcBef>
              <a:spcAft>
                <a:spcPts val="0"/>
              </a:spcAft>
              <a:buSzPts val="1800"/>
              <a:buChar char="■"/>
              <a:defRPr sz="1800"/>
            </a:lvl3pPr>
            <a:lvl4pPr lvl="3" algn="ctr" rtl="0">
              <a:spcBef>
                <a:spcPts val="0"/>
              </a:spcBef>
              <a:spcAft>
                <a:spcPts val="0"/>
              </a:spcAft>
              <a:buSzPts val="1800"/>
              <a:buChar char="●"/>
              <a:defRPr sz="1800"/>
            </a:lvl4pPr>
            <a:lvl5pPr lvl="4" algn="ctr" rtl="0">
              <a:spcBef>
                <a:spcPts val="0"/>
              </a:spcBef>
              <a:spcAft>
                <a:spcPts val="0"/>
              </a:spcAft>
              <a:buSzPts val="1800"/>
              <a:buChar char="○"/>
              <a:defRPr sz="1800"/>
            </a:lvl5pPr>
            <a:lvl6pPr lvl="5" algn="ctr" rtl="0">
              <a:spcBef>
                <a:spcPts val="0"/>
              </a:spcBef>
              <a:spcAft>
                <a:spcPts val="0"/>
              </a:spcAft>
              <a:buSzPts val="1800"/>
              <a:buChar char="■"/>
              <a:defRPr sz="1800"/>
            </a:lvl6pPr>
            <a:lvl7pPr lvl="6" algn="ctr" rtl="0">
              <a:spcBef>
                <a:spcPts val="0"/>
              </a:spcBef>
              <a:spcAft>
                <a:spcPts val="0"/>
              </a:spcAft>
              <a:buSzPts val="1800"/>
              <a:buChar char="●"/>
              <a:defRPr sz="1800"/>
            </a:lvl7pPr>
            <a:lvl8pPr lvl="7" algn="ctr" rtl="0">
              <a:spcBef>
                <a:spcPts val="0"/>
              </a:spcBef>
              <a:spcAft>
                <a:spcPts val="0"/>
              </a:spcAft>
              <a:buSzPts val="1800"/>
              <a:buChar char="○"/>
              <a:defRPr sz="1800"/>
            </a:lvl8pPr>
            <a:lvl9pPr lvl="8" algn="ctr" rtl="0">
              <a:spcBef>
                <a:spcPts val="0"/>
              </a:spcBef>
              <a:spcAft>
                <a:spcPts val="0"/>
              </a:spcAft>
              <a:buSzPts val="1800"/>
              <a:buChar char="■"/>
              <a:defRPr sz="1800"/>
            </a:lvl9pPr>
          </a:lstStyle>
          <a:p>
            <a:endParaRPr/>
          </a:p>
        </p:txBody>
      </p:sp>
      <p:sp>
        <p:nvSpPr>
          <p:cNvPr id="134" name="Google Shape;134;p7"/>
          <p:cNvSpPr txBox="1">
            <a:spLocks noGrp="1"/>
          </p:cNvSpPr>
          <p:nvPr>
            <p:ph type="title"/>
          </p:nvPr>
        </p:nvSpPr>
        <p:spPr>
          <a:xfrm>
            <a:off x="621100" y="445934"/>
            <a:ext cx="3941100" cy="1081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8"/>
          <p:cNvSpPr txBox="1">
            <a:spLocks noGrp="1"/>
          </p:cNvSpPr>
          <p:nvPr>
            <p:ph type="title"/>
          </p:nvPr>
        </p:nvSpPr>
        <p:spPr>
          <a:xfrm>
            <a:off x="3662325" y="1431300"/>
            <a:ext cx="4860600" cy="2280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7" name="Google Shape;137;p8"/>
          <p:cNvSpPr/>
          <p:nvPr/>
        </p:nvSpPr>
        <p:spPr>
          <a:xfrm>
            <a:off x="936547" y="2346166"/>
            <a:ext cx="2160300" cy="21603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138;p8"/>
          <p:cNvGrpSpPr/>
          <p:nvPr/>
        </p:nvGrpSpPr>
        <p:grpSpPr>
          <a:xfrm>
            <a:off x="698481" y="2079298"/>
            <a:ext cx="2664856" cy="2664856"/>
            <a:chOff x="1867264" y="3751457"/>
            <a:chExt cx="1904149" cy="1904149"/>
          </a:xfrm>
        </p:grpSpPr>
        <p:sp>
          <p:nvSpPr>
            <p:cNvPr id="139" name="Google Shape;139;p8"/>
            <p:cNvSpPr/>
            <p:nvPr/>
          </p:nvSpPr>
          <p:spPr>
            <a:xfrm rot="8100000">
              <a:off x="2151681" y="4024752"/>
              <a:ext cx="1335315" cy="1357558"/>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rot="8100000">
              <a:off x="2234879" y="4154129"/>
              <a:ext cx="1112891" cy="111385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rot="8100000">
              <a:off x="2885003" y="3774697"/>
              <a:ext cx="445746" cy="123961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rot="8100000">
              <a:off x="2032420" y="4499103"/>
              <a:ext cx="445746" cy="620801"/>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8"/>
          <p:cNvGrpSpPr/>
          <p:nvPr/>
        </p:nvGrpSpPr>
        <p:grpSpPr>
          <a:xfrm>
            <a:off x="588370" y="591773"/>
            <a:ext cx="1261418" cy="1244376"/>
            <a:chOff x="4153095" y="184485"/>
            <a:chExt cx="1261418" cy="1244376"/>
          </a:xfrm>
        </p:grpSpPr>
        <p:sp>
          <p:nvSpPr>
            <p:cNvPr id="144" name="Google Shape;144;p8"/>
            <p:cNvSpPr/>
            <p:nvPr/>
          </p:nvSpPr>
          <p:spPr>
            <a:xfrm rot="-5400000">
              <a:off x="4169676" y="184025"/>
              <a:ext cx="1228255" cy="1261418"/>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rot="-5400000">
              <a:off x="4271093" y="272080"/>
              <a:ext cx="1039699" cy="1038752"/>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rot="-5400000">
              <a:off x="4790265" y="791213"/>
              <a:ext cx="607204" cy="607204"/>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rot="-5400000">
              <a:off x="4183293" y="184241"/>
              <a:ext cx="606746" cy="607235"/>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rot="-5400000">
              <a:off x="4417961" y="422610"/>
              <a:ext cx="744135" cy="740926"/>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rot="-5400000">
              <a:off x="4357105" y="358058"/>
              <a:ext cx="899528" cy="879691"/>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rot="-5400000">
              <a:off x="4254284" y="869806"/>
              <a:ext cx="343489" cy="18629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rot="-5400000">
              <a:off x="4851349" y="1091588"/>
              <a:ext cx="95913" cy="21808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rot="-5400000">
              <a:off x="5069881" y="858754"/>
              <a:ext cx="245315" cy="110217"/>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rot="-5400000">
              <a:off x="4869092" y="255482"/>
              <a:ext cx="179844" cy="337499"/>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rot="-5400000">
              <a:off x="4409188" y="346521"/>
              <a:ext cx="224561" cy="255462"/>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rot="-5400000">
              <a:off x="4460600" y="482302"/>
              <a:ext cx="645044" cy="617382"/>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rot="-5400000">
              <a:off x="4547985" y="598266"/>
              <a:ext cx="434329" cy="631198"/>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rot="-5400000">
              <a:off x="4519393" y="525871"/>
              <a:ext cx="531586" cy="521011"/>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rot="-5400000">
              <a:off x="4586024" y="424208"/>
              <a:ext cx="364702" cy="527919"/>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rot="-5400000">
              <a:off x="4581624" y="583057"/>
              <a:ext cx="416815" cy="416326"/>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rot="-5400000">
              <a:off x="4657014" y="657955"/>
              <a:ext cx="266496" cy="26652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2034094" y="1339117"/>
            <a:ext cx="785872" cy="785076"/>
            <a:chOff x="4079851" y="151677"/>
            <a:chExt cx="1014291" cy="1013263"/>
          </a:xfrm>
        </p:grpSpPr>
        <p:sp>
          <p:nvSpPr>
            <p:cNvPr id="162" name="Google Shape;162;p8"/>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700" scaled="0"/>
            </a:gra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5"/>
        <p:cNvGrpSpPr/>
        <p:nvPr/>
      </p:nvGrpSpPr>
      <p:grpSpPr>
        <a:xfrm>
          <a:off x="0" y="0"/>
          <a:ext cx="0" cy="0"/>
          <a:chOff x="0" y="0"/>
          <a:chExt cx="0" cy="0"/>
        </a:xfrm>
      </p:grpSpPr>
      <p:sp>
        <p:nvSpPr>
          <p:cNvPr id="166" name="Google Shape;166;p9"/>
          <p:cNvSpPr txBox="1">
            <a:spLocks noGrp="1"/>
          </p:cNvSpPr>
          <p:nvPr>
            <p:ph type="title"/>
          </p:nvPr>
        </p:nvSpPr>
        <p:spPr>
          <a:xfrm>
            <a:off x="2419500" y="1420650"/>
            <a:ext cx="4305000" cy="74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67" name="Google Shape;167;p9"/>
          <p:cNvSpPr txBox="1">
            <a:spLocks noGrp="1"/>
          </p:cNvSpPr>
          <p:nvPr>
            <p:ph type="subTitle" idx="1"/>
          </p:nvPr>
        </p:nvSpPr>
        <p:spPr>
          <a:xfrm>
            <a:off x="2419500" y="2163750"/>
            <a:ext cx="4305000" cy="155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Char char="●"/>
              <a:defRPr sz="1800"/>
            </a:lvl1pPr>
            <a:lvl2pPr lvl="1" algn="ctr" rtl="0">
              <a:spcBef>
                <a:spcPts val="0"/>
              </a:spcBef>
              <a:spcAft>
                <a:spcPts val="0"/>
              </a:spcAft>
              <a:buSzPts val="1600"/>
              <a:buChar char="○"/>
              <a:defRPr/>
            </a:lvl2pPr>
            <a:lvl3pPr lvl="2" algn="ctr" rtl="0">
              <a:spcBef>
                <a:spcPts val="0"/>
              </a:spcBef>
              <a:spcAft>
                <a:spcPts val="0"/>
              </a:spcAft>
              <a:buSzPts val="1600"/>
              <a:buChar char="■"/>
              <a:defRPr/>
            </a:lvl3pPr>
            <a:lvl4pPr lvl="3" algn="ctr" rtl="0">
              <a:spcBef>
                <a:spcPts val="0"/>
              </a:spcBef>
              <a:spcAft>
                <a:spcPts val="0"/>
              </a:spcAft>
              <a:buSzPts val="1600"/>
              <a:buChar char="●"/>
              <a:defRPr/>
            </a:lvl4pPr>
            <a:lvl5pPr lvl="4" algn="ctr" rtl="0">
              <a:spcBef>
                <a:spcPts val="0"/>
              </a:spcBef>
              <a:spcAft>
                <a:spcPts val="0"/>
              </a:spcAft>
              <a:buSzPts val="1600"/>
              <a:buChar char="○"/>
              <a:defRPr/>
            </a:lvl5pPr>
            <a:lvl6pPr lvl="5" algn="ctr" rtl="0">
              <a:spcBef>
                <a:spcPts val="0"/>
              </a:spcBef>
              <a:spcAft>
                <a:spcPts val="0"/>
              </a:spcAft>
              <a:buSzPts val="1600"/>
              <a:buChar char="■"/>
              <a:defRPr/>
            </a:lvl6pPr>
            <a:lvl7pPr lvl="6" algn="ctr" rtl="0">
              <a:spcBef>
                <a:spcPts val="0"/>
              </a:spcBef>
              <a:spcAft>
                <a:spcPts val="0"/>
              </a:spcAft>
              <a:buSzPts val="1600"/>
              <a:buChar char="●"/>
              <a:defRPr/>
            </a:lvl7pPr>
            <a:lvl8pPr lvl="7" algn="ctr" rtl="0">
              <a:spcBef>
                <a:spcPts val="0"/>
              </a:spcBef>
              <a:spcAft>
                <a:spcPts val="0"/>
              </a:spcAft>
              <a:buSzPts val="1600"/>
              <a:buChar char="○"/>
              <a:defRPr/>
            </a:lvl8pPr>
            <a:lvl9pPr lvl="8" algn="ctr" rtl="0">
              <a:spcBef>
                <a:spcPts val="0"/>
              </a:spcBef>
              <a:spcAft>
                <a:spcPts val="0"/>
              </a:spcAft>
              <a:buSzPts val="1600"/>
              <a:buChar char="■"/>
              <a:defRPr/>
            </a:lvl9pPr>
          </a:lstStyle>
          <a:p>
            <a:endParaRPr/>
          </a:p>
        </p:txBody>
      </p:sp>
      <p:grpSp>
        <p:nvGrpSpPr>
          <p:cNvPr id="168" name="Google Shape;168;p9"/>
          <p:cNvGrpSpPr/>
          <p:nvPr/>
        </p:nvGrpSpPr>
        <p:grpSpPr>
          <a:xfrm>
            <a:off x="230750" y="156675"/>
            <a:ext cx="2013910" cy="2041524"/>
            <a:chOff x="-79100" y="-499150"/>
            <a:chExt cx="2013910" cy="2041524"/>
          </a:xfrm>
        </p:grpSpPr>
        <p:sp>
          <p:nvSpPr>
            <p:cNvPr id="169" name="Google Shape;169;p9"/>
            <p:cNvSpPr/>
            <p:nvPr/>
          </p:nvSpPr>
          <p:spPr>
            <a:xfrm>
              <a:off x="-79100" y="-499150"/>
              <a:ext cx="1987851" cy="2041524"/>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9"/>
            <p:cNvSpPr/>
            <p:nvPr/>
          </p:nvSpPr>
          <p:spPr>
            <a:xfrm>
              <a:off x="111150" y="-307416"/>
              <a:ext cx="1682686" cy="1681153"/>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p:nvPr/>
          </p:nvSpPr>
          <p:spPr>
            <a:xfrm>
              <a:off x="-29831" y="532038"/>
              <a:ext cx="982721" cy="982721"/>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9"/>
            <p:cNvSpPr/>
            <p:nvPr/>
          </p:nvSpPr>
          <p:spPr>
            <a:xfrm>
              <a:off x="952831" y="-450672"/>
              <a:ext cx="981979" cy="982771"/>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9"/>
            <p:cNvSpPr/>
            <p:nvPr/>
          </p:nvSpPr>
          <p:spPr>
            <a:xfrm>
              <a:off x="347701" y="-67897"/>
              <a:ext cx="1204336" cy="1199142"/>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9"/>
            <p:cNvSpPr/>
            <p:nvPr/>
          </p:nvSpPr>
          <p:spPr>
            <a:xfrm>
              <a:off x="214140" y="-152931"/>
              <a:ext cx="1455829" cy="1423724"/>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a:off x="396970" y="-208186"/>
              <a:ext cx="555916" cy="30150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a:off x="212656" y="532038"/>
              <a:ext cx="155229" cy="35295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a:off x="555858" y="1093883"/>
              <a:ext cx="397026" cy="178380"/>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a:off x="1401249" y="532038"/>
              <a:ext cx="291067" cy="546220"/>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9"/>
            <p:cNvSpPr/>
            <p:nvPr/>
          </p:nvSpPr>
          <p:spPr>
            <a:xfrm>
              <a:off x="1284111" y="-109697"/>
              <a:ext cx="363438" cy="413449"/>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a:off x="431251" y="20896"/>
              <a:ext cx="1043962" cy="999194"/>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402906" y="-19370"/>
              <a:ext cx="702933" cy="1021553"/>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530531" y="102219"/>
              <a:ext cx="860339" cy="843223"/>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a:off x="824513" y="69423"/>
              <a:ext cx="590246" cy="854403"/>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9"/>
            <p:cNvSpPr/>
            <p:nvPr/>
          </p:nvSpPr>
          <p:spPr>
            <a:xfrm>
              <a:off x="615565" y="194772"/>
              <a:ext cx="674588" cy="673797"/>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9"/>
            <p:cNvSpPr/>
            <p:nvPr/>
          </p:nvSpPr>
          <p:spPr>
            <a:xfrm>
              <a:off x="737204" y="316362"/>
              <a:ext cx="431307" cy="43135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08"/>
        <p:cNvGrpSpPr/>
        <p:nvPr/>
      </p:nvGrpSpPr>
      <p:grpSpPr>
        <a:xfrm>
          <a:off x="0" y="0"/>
          <a:ext cx="0" cy="0"/>
          <a:chOff x="0" y="0"/>
          <a:chExt cx="0" cy="0"/>
        </a:xfrm>
      </p:grpSpPr>
      <p:sp>
        <p:nvSpPr>
          <p:cNvPr id="209" name="Google Shape;209;p11"/>
          <p:cNvSpPr txBox="1">
            <a:spLocks noGrp="1"/>
          </p:cNvSpPr>
          <p:nvPr>
            <p:ph type="title" hasCustomPrompt="1"/>
          </p:nvPr>
        </p:nvSpPr>
        <p:spPr>
          <a:xfrm>
            <a:off x="1709250" y="1729163"/>
            <a:ext cx="5725500" cy="10899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7700">
                <a:solidFill>
                  <a:schemeClr val="l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0" name="Google Shape;210;p11"/>
          <p:cNvSpPr txBox="1">
            <a:spLocks noGrp="1"/>
          </p:cNvSpPr>
          <p:nvPr>
            <p:ph type="subTitle" idx="1"/>
          </p:nvPr>
        </p:nvSpPr>
        <p:spPr>
          <a:xfrm>
            <a:off x="1709250" y="2986238"/>
            <a:ext cx="5725500" cy="428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grpSp>
        <p:nvGrpSpPr>
          <p:cNvPr id="211" name="Google Shape;211;p11"/>
          <p:cNvGrpSpPr/>
          <p:nvPr/>
        </p:nvGrpSpPr>
        <p:grpSpPr>
          <a:xfrm>
            <a:off x="1284141" y="383330"/>
            <a:ext cx="691341" cy="690640"/>
            <a:chOff x="4079851" y="151677"/>
            <a:chExt cx="1014291" cy="1013263"/>
          </a:xfrm>
        </p:grpSpPr>
        <p:sp>
          <p:nvSpPr>
            <p:cNvPr id="212" name="Google Shape;212;p11"/>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012" scaled="0"/>
            </a:gradFill>
            <a:ln w="9050" cap="flat" cmpd="sng">
              <a:solidFill>
                <a:srgbClr val="E2647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 name="Google Shape;215;p11"/>
          <p:cNvSpPr/>
          <p:nvPr/>
        </p:nvSpPr>
        <p:spPr>
          <a:xfrm rot="10800000" flipH="1">
            <a:off x="4987089" y="-32690"/>
            <a:ext cx="1398493" cy="690591"/>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rot="10800000" flipH="1">
            <a:off x="3510274" y="-32690"/>
            <a:ext cx="1398493" cy="690591"/>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 name="Google Shape;217;p11"/>
          <p:cNvGrpSpPr/>
          <p:nvPr/>
        </p:nvGrpSpPr>
        <p:grpSpPr>
          <a:xfrm>
            <a:off x="314477" y="898826"/>
            <a:ext cx="1101925" cy="1100809"/>
            <a:chOff x="4079851" y="151677"/>
            <a:chExt cx="1014291" cy="1013263"/>
          </a:xfrm>
        </p:grpSpPr>
        <p:sp>
          <p:nvSpPr>
            <p:cNvPr id="218" name="Google Shape;218;p11"/>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012" scaled="0"/>
            </a:gradFill>
            <a:ln w="9050" cap="flat" cmpd="sng">
              <a:solidFill>
                <a:srgbClr val="E2647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11"/>
          <p:cNvGrpSpPr/>
          <p:nvPr/>
        </p:nvGrpSpPr>
        <p:grpSpPr>
          <a:xfrm>
            <a:off x="7558495" y="184485"/>
            <a:ext cx="1261418" cy="1244376"/>
            <a:chOff x="4153095" y="184485"/>
            <a:chExt cx="1261418" cy="1244376"/>
          </a:xfrm>
        </p:grpSpPr>
        <p:sp>
          <p:nvSpPr>
            <p:cNvPr id="222" name="Google Shape;222;p11"/>
            <p:cNvSpPr/>
            <p:nvPr/>
          </p:nvSpPr>
          <p:spPr>
            <a:xfrm rot="-5400000">
              <a:off x="4169676" y="184025"/>
              <a:ext cx="1228255" cy="1261418"/>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rot="-5400000">
              <a:off x="4271093" y="272080"/>
              <a:ext cx="1039699" cy="1038752"/>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rot="-5400000">
              <a:off x="4790265" y="791213"/>
              <a:ext cx="607204" cy="607204"/>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rot="-5400000">
              <a:off x="4183293" y="184241"/>
              <a:ext cx="606746" cy="607235"/>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rot="-5400000">
              <a:off x="4417961" y="422610"/>
              <a:ext cx="744135" cy="740926"/>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rot="-5400000">
              <a:off x="4357105" y="358058"/>
              <a:ext cx="899528" cy="879691"/>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rot="-5400000">
              <a:off x="4254284" y="869806"/>
              <a:ext cx="343489" cy="18629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rot="-5400000">
              <a:off x="4851349" y="1091588"/>
              <a:ext cx="95913" cy="21808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rot="-5400000">
              <a:off x="5069881" y="858754"/>
              <a:ext cx="245315" cy="110217"/>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rot="-5400000">
              <a:off x="4869092" y="255482"/>
              <a:ext cx="179844" cy="337499"/>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rot="-5400000">
              <a:off x="4409188" y="346521"/>
              <a:ext cx="224561" cy="255462"/>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rot="-5400000">
              <a:off x="4460600" y="482302"/>
              <a:ext cx="645044" cy="617382"/>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rot="-5400000">
              <a:off x="4547985" y="598266"/>
              <a:ext cx="434329" cy="631198"/>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rot="-5400000">
              <a:off x="4519393" y="525871"/>
              <a:ext cx="531586" cy="521011"/>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rot="-5400000">
              <a:off x="4586024" y="424208"/>
              <a:ext cx="364702" cy="527919"/>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rot="-5400000">
              <a:off x="4581624" y="583057"/>
              <a:ext cx="416815" cy="416326"/>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rot="-5400000">
              <a:off x="4657014" y="657955"/>
              <a:ext cx="266496" cy="26652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11"/>
          <p:cNvSpPr/>
          <p:nvPr/>
        </p:nvSpPr>
        <p:spPr>
          <a:xfrm>
            <a:off x="351101" y="3942080"/>
            <a:ext cx="1543500" cy="15435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 name="Google Shape;240;p11"/>
          <p:cNvGrpSpPr/>
          <p:nvPr/>
        </p:nvGrpSpPr>
        <p:grpSpPr>
          <a:xfrm>
            <a:off x="7299150" y="4255275"/>
            <a:ext cx="1206211" cy="336300"/>
            <a:chOff x="7299150" y="4255275"/>
            <a:chExt cx="1206211" cy="336300"/>
          </a:xfrm>
        </p:grpSpPr>
        <p:sp>
          <p:nvSpPr>
            <p:cNvPr id="241" name="Google Shape;241;p11"/>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181027" y="3751457"/>
            <a:ext cx="1904149" cy="1904149"/>
            <a:chOff x="1867264" y="3751457"/>
            <a:chExt cx="1904149" cy="1904149"/>
          </a:xfrm>
        </p:grpSpPr>
        <p:sp>
          <p:nvSpPr>
            <p:cNvPr id="260" name="Google Shape;260;p11"/>
            <p:cNvSpPr/>
            <p:nvPr/>
          </p:nvSpPr>
          <p:spPr>
            <a:xfrm rot="8100000">
              <a:off x="2151681" y="4024752"/>
              <a:ext cx="1335315" cy="1357558"/>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rot="8100000">
              <a:off x="2234879" y="4154129"/>
              <a:ext cx="1112891" cy="111385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rot="8100000">
              <a:off x="2885003" y="3774697"/>
              <a:ext cx="445746" cy="123961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1"/>
            <p:cNvSpPr/>
            <p:nvPr/>
          </p:nvSpPr>
          <p:spPr>
            <a:xfrm rot="8100000">
              <a:off x="2032420" y="4499103"/>
              <a:ext cx="445746" cy="620801"/>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11"/>
          <p:cNvSpPr/>
          <p:nvPr/>
        </p:nvSpPr>
        <p:spPr>
          <a:xfrm flipH="1">
            <a:off x="4057413" y="4119750"/>
            <a:ext cx="851375"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6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4000">
              <a:schemeClr val="accent5"/>
            </a:gs>
            <a:gs pos="80000">
              <a:schemeClr val="lt1"/>
            </a:gs>
            <a:gs pos="100000">
              <a:srgbClr val="611582"/>
            </a:gs>
          </a:gsLst>
          <a:lin ang="18900044"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1100" y="445025"/>
            <a:ext cx="79017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Nova Flat"/>
              <a:buNone/>
              <a:defRPr sz="3600">
                <a:solidFill>
                  <a:schemeClr val="dk1"/>
                </a:solidFill>
                <a:latin typeface="Nova Flat"/>
                <a:ea typeface="Nova Flat"/>
                <a:cs typeface="Nova Flat"/>
                <a:sym typeface="Nova Flat"/>
              </a:defRPr>
            </a:lvl1pPr>
            <a:lvl2pPr lvl="1">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2pPr>
            <a:lvl3pPr lvl="2">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3pPr>
            <a:lvl4pPr lvl="3">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4pPr>
            <a:lvl5pPr lvl="4">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5pPr>
            <a:lvl6pPr lvl="5">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6pPr>
            <a:lvl7pPr lvl="6">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7pPr>
            <a:lvl8pPr lvl="7">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8pPr>
            <a:lvl9pPr lvl="8">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9pPr>
          </a:lstStyle>
          <a:p>
            <a:endParaRPr/>
          </a:p>
        </p:txBody>
      </p:sp>
      <p:sp>
        <p:nvSpPr>
          <p:cNvPr id="7" name="Google Shape;7;p1"/>
          <p:cNvSpPr txBox="1">
            <a:spLocks noGrp="1"/>
          </p:cNvSpPr>
          <p:nvPr>
            <p:ph type="body" idx="1"/>
          </p:nvPr>
        </p:nvSpPr>
        <p:spPr>
          <a:xfrm>
            <a:off x="621100" y="1152475"/>
            <a:ext cx="7901700" cy="34164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1pPr>
            <a:lvl2pPr marL="914400" lvl="1"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2pPr>
            <a:lvl3pPr marL="1371600" lvl="2"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3pPr>
            <a:lvl4pPr marL="1828800" lvl="3"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4pPr>
            <a:lvl5pPr marL="2286000" lvl="4"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5pPr>
            <a:lvl6pPr marL="2743200" lvl="5"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6pPr>
            <a:lvl7pPr marL="3200400" lvl="6"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7pPr>
            <a:lvl8pPr marL="3657600" lvl="7"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8pPr>
            <a:lvl9pPr marL="4114800" lvl="8"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 id="2147483662" r:id="rId13"/>
    <p:sldLayoutId id="2147483664" r:id="rId14"/>
    <p:sldLayoutId id="2147483665" r:id="rId15"/>
    <p:sldLayoutId id="2147483666" r:id="rId16"/>
    <p:sldLayoutId id="2147483667" r:id="rId17"/>
    <p:sldLayoutId id="2147483669" r:id="rId18"/>
    <p:sldLayoutId id="2147483679" r:id="rId19"/>
    <p:sldLayoutId id="2147483680" r:id="rId20"/>
    <p:sldLayoutId id="2147483681"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17.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14.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2.mkv"/><Relationship Id="rId1" Type="http://schemas.microsoft.com/office/2007/relationships/media" Target="../media/media2.mkv"/><Relationship Id="rId5" Type="http://schemas.openxmlformats.org/officeDocument/2006/relationships/image" Target="../media/image15.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6.png"/><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16.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39"/>
          <p:cNvSpPr/>
          <p:nvPr/>
        </p:nvSpPr>
        <p:spPr>
          <a:xfrm>
            <a:off x="3127575" y="-143300"/>
            <a:ext cx="1019100" cy="10191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9"/>
          <p:cNvSpPr txBox="1">
            <a:spLocks noGrp="1"/>
          </p:cNvSpPr>
          <p:nvPr>
            <p:ph type="ctrTitle"/>
          </p:nvPr>
        </p:nvSpPr>
        <p:spPr>
          <a:xfrm>
            <a:off x="1766450" y="1493279"/>
            <a:ext cx="7039800" cy="183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CHROMA KEY </a:t>
            </a:r>
            <a:r>
              <a:rPr lang="en"/>
              <a:t>USING MACHINE LEARNING</a:t>
            </a:r>
            <a:endParaRPr dirty="0">
              <a:solidFill>
                <a:schemeClr val="lt2"/>
              </a:solidFill>
            </a:endParaRPr>
          </a:p>
        </p:txBody>
      </p:sp>
      <p:sp>
        <p:nvSpPr>
          <p:cNvPr id="796" name="Google Shape;796;p39"/>
          <p:cNvSpPr txBox="1">
            <a:spLocks noGrp="1"/>
          </p:cNvSpPr>
          <p:nvPr>
            <p:ph type="subTitle" idx="1"/>
          </p:nvPr>
        </p:nvSpPr>
        <p:spPr>
          <a:xfrm>
            <a:off x="1416350" y="3185160"/>
            <a:ext cx="7039800" cy="100698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 dirty="0"/>
          </a:p>
          <a:p>
            <a:pPr marL="0" lvl="0" indent="0" algn="ctr" rtl="0">
              <a:spcBef>
                <a:spcPts val="0"/>
              </a:spcBef>
              <a:spcAft>
                <a:spcPts val="0"/>
              </a:spcAft>
              <a:buNone/>
            </a:pPr>
            <a:r>
              <a:rPr lang="en" dirty="0"/>
              <a:t>GVHD: Nguyễn Vinh Tiệp</a:t>
            </a:r>
            <a:endParaRPr dirty="0"/>
          </a:p>
        </p:txBody>
      </p:sp>
      <p:sp>
        <p:nvSpPr>
          <p:cNvPr id="797" name="Google Shape;797;p39"/>
          <p:cNvSpPr/>
          <p:nvPr/>
        </p:nvSpPr>
        <p:spPr>
          <a:xfrm>
            <a:off x="221163" y="342987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 name="Google Shape;798;p39"/>
          <p:cNvGrpSpPr/>
          <p:nvPr/>
        </p:nvGrpSpPr>
        <p:grpSpPr>
          <a:xfrm>
            <a:off x="3186597" y="-81989"/>
            <a:ext cx="900845" cy="896401"/>
            <a:chOff x="7498900" y="3716375"/>
            <a:chExt cx="532100" cy="529475"/>
          </a:xfrm>
        </p:grpSpPr>
        <p:sp>
          <p:nvSpPr>
            <p:cNvPr id="799" name="Google Shape;799;p39"/>
            <p:cNvSpPr/>
            <p:nvPr/>
          </p:nvSpPr>
          <p:spPr>
            <a:xfrm>
              <a:off x="7498900" y="3716375"/>
              <a:ext cx="520800" cy="529475"/>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9"/>
            <p:cNvSpPr/>
            <p:nvPr/>
          </p:nvSpPr>
          <p:spPr>
            <a:xfrm>
              <a:off x="7552075" y="3769550"/>
              <a:ext cx="434050" cy="434425"/>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9"/>
            <p:cNvSpPr/>
            <p:nvPr/>
          </p:nvSpPr>
          <p:spPr>
            <a:xfrm>
              <a:off x="7581100" y="3823850"/>
              <a:ext cx="339050" cy="314525"/>
            </a:xfrm>
            <a:custGeom>
              <a:avLst/>
              <a:gdLst/>
              <a:ahLst/>
              <a:cxnLst/>
              <a:rect l="l" t="t" r="r" b="b"/>
              <a:pathLst>
                <a:path w="13562" h="12581" extrusionOk="0">
                  <a:moveTo>
                    <a:pt x="7528" y="12550"/>
                  </a:moveTo>
                  <a:cubicBezTo>
                    <a:pt x="5084" y="12550"/>
                    <a:pt x="2882" y="11072"/>
                    <a:pt x="1946" y="8824"/>
                  </a:cubicBezTo>
                  <a:cubicBezTo>
                    <a:pt x="1011" y="6562"/>
                    <a:pt x="1524" y="3967"/>
                    <a:pt x="3259" y="2248"/>
                  </a:cubicBezTo>
                  <a:cubicBezTo>
                    <a:pt x="4978" y="528"/>
                    <a:pt x="7573" y="0"/>
                    <a:pt x="9835" y="936"/>
                  </a:cubicBezTo>
                  <a:cubicBezTo>
                    <a:pt x="12083" y="1871"/>
                    <a:pt x="13561" y="4073"/>
                    <a:pt x="13561" y="6517"/>
                  </a:cubicBezTo>
                  <a:cubicBezTo>
                    <a:pt x="13561" y="9850"/>
                    <a:pt x="10861" y="12550"/>
                    <a:pt x="7528" y="12550"/>
                  </a:cubicBezTo>
                  <a:close/>
                  <a:moveTo>
                    <a:pt x="7528" y="890"/>
                  </a:moveTo>
                  <a:cubicBezTo>
                    <a:pt x="2520" y="890"/>
                    <a:pt x="1" y="6939"/>
                    <a:pt x="3545" y="10484"/>
                  </a:cubicBezTo>
                  <a:cubicBezTo>
                    <a:pt x="5159" y="12098"/>
                    <a:pt x="7573" y="12580"/>
                    <a:pt x="9669" y="11705"/>
                  </a:cubicBezTo>
                  <a:cubicBezTo>
                    <a:pt x="11766" y="10831"/>
                    <a:pt x="13139" y="8779"/>
                    <a:pt x="13139" y="6517"/>
                  </a:cubicBezTo>
                  <a:cubicBezTo>
                    <a:pt x="13139" y="3409"/>
                    <a:pt x="10620" y="890"/>
                    <a:pt x="7528" y="89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9"/>
            <p:cNvSpPr/>
            <p:nvPr/>
          </p:nvSpPr>
          <p:spPr>
            <a:xfrm>
              <a:off x="7507575" y="3745025"/>
              <a:ext cx="173850" cy="48347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9"/>
            <p:cNvSpPr/>
            <p:nvPr/>
          </p:nvSpPr>
          <p:spPr>
            <a:xfrm>
              <a:off x="7857150" y="3986375"/>
              <a:ext cx="173850" cy="242125"/>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9"/>
            <p:cNvSpPr/>
            <p:nvPr/>
          </p:nvSpPr>
          <p:spPr>
            <a:xfrm>
              <a:off x="7598825" y="3859300"/>
              <a:ext cx="297550" cy="264750"/>
            </a:xfrm>
            <a:custGeom>
              <a:avLst/>
              <a:gdLst/>
              <a:ahLst/>
              <a:cxnLst/>
              <a:rect l="l" t="t" r="r" b="b"/>
              <a:pathLst>
                <a:path w="11902" h="10590" extrusionOk="0">
                  <a:moveTo>
                    <a:pt x="6819" y="1297"/>
                  </a:moveTo>
                  <a:cubicBezTo>
                    <a:pt x="10197" y="1282"/>
                    <a:pt x="11902" y="5385"/>
                    <a:pt x="9503" y="7784"/>
                  </a:cubicBezTo>
                  <a:cubicBezTo>
                    <a:pt x="7105" y="10182"/>
                    <a:pt x="3017" y="8492"/>
                    <a:pt x="3017" y="5099"/>
                  </a:cubicBezTo>
                  <a:cubicBezTo>
                    <a:pt x="3017" y="3002"/>
                    <a:pt x="4707" y="1297"/>
                    <a:pt x="6819" y="1297"/>
                  </a:cubicBezTo>
                  <a:close/>
                  <a:moveTo>
                    <a:pt x="6819" y="0"/>
                  </a:moveTo>
                  <a:cubicBezTo>
                    <a:pt x="2278" y="0"/>
                    <a:pt x="1" y="5491"/>
                    <a:pt x="3213" y="8689"/>
                  </a:cubicBezTo>
                  <a:cubicBezTo>
                    <a:pt x="4677" y="10152"/>
                    <a:pt x="6864" y="10589"/>
                    <a:pt x="8764" y="9790"/>
                  </a:cubicBezTo>
                  <a:cubicBezTo>
                    <a:pt x="10665" y="9005"/>
                    <a:pt x="11902" y="7150"/>
                    <a:pt x="11902" y="5099"/>
                  </a:cubicBezTo>
                  <a:cubicBezTo>
                    <a:pt x="11902" y="2278"/>
                    <a:pt x="9624" y="0"/>
                    <a:pt x="6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39"/>
          <p:cNvGrpSpPr/>
          <p:nvPr/>
        </p:nvGrpSpPr>
        <p:grpSpPr>
          <a:xfrm>
            <a:off x="5365700" y="-959350"/>
            <a:ext cx="2013910" cy="2041524"/>
            <a:chOff x="-79100" y="-499150"/>
            <a:chExt cx="2013910" cy="2041524"/>
          </a:xfrm>
        </p:grpSpPr>
        <p:sp>
          <p:nvSpPr>
            <p:cNvPr id="806" name="Google Shape;806;p39"/>
            <p:cNvSpPr/>
            <p:nvPr/>
          </p:nvSpPr>
          <p:spPr>
            <a:xfrm>
              <a:off x="-79100" y="-499150"/>
              <a:ext cx="1987851" cy="2041524"/>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9"/>
            <p:cNvSpPr/>
            <p:nvPr/>
          </p:nvSpPr>
          <p:spPr>
            <a:xfrm>
              <a:off x="111150" y="-307416"/>
              <a:ext cx="1682686" cy="1681153"/>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9"/>
            <p:cNvSpPr/>
            <p:nvPr/>
          </p:nvSpPr>
          <p:spPr>
            <a:xfrm>
              <a:off x="-29831" y="532038"/>
              <a:ext cx="982721" cy="982721"/>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9"/>
            <p:cNvSpPr/>
            <p:nvPr/>
          </p:nvSpPr>
          <p:spPr>
            <a:xfrm>
              <a:off x="952831" y="-450672"/>
              <a:ext cx="981979" cy="982771"/>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9"/>
            <p:cNvSpPr/>
            <p:nvPr/>
          </p:nvSpPr>
          <p:spPr>
            <a:xfrm>
              <a:off x="347701" y="-67897"/>
              <a:ext cx="1204336" cy="1199142"/>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9"/>
            <p:cNvSpPr/>
            <p:nvPr/>
          </p:nvSpPr>
          <p:spPr>
            <a:xfrm>
              <a:off x="214140" y="-152931"/>
              <a:ext cx="1455829" cy="1423724"/>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9"/>
            <p:cNvSpPr/>
            <p:nvPr/>
          </p:nvSpPr>
          <p:spPr>
            <a:xfrm>
              <a:off x="396970" y="-208186"/>
              <a:ext cx="555916" cy="30150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9"/>
            <p:cNvSpPr/>
            <p:nvPr/>
          </p:nvSpPr>
          <p:spPr>
            <a:xfrm>
              <a:off x="212656" y="532038"/>
              <a:ext cx="155229" cy="35295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9"/>
            <p:cNvSpPr/>
            <p:nvPr/>
          </p:nvSpPr>
          <p:spPr>
            <a:xfrm>
              <a:off x="555858" y="1093883"/>
              <a:ext cx="397026" cy="178380"/>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9"/>
            <p:cNvSpPr/>
            <p:nvPr/>
          </p:nvSpPr>
          <p:spPr>
            <a:xfrm>
              <a:off x="1401249" y="532038"/>
              <a:ext cx="291067" cy="546220"/>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9"/>
            <p:cNvSpPr/>
            <p:nvPr/>
          </p:nvSpPr>
          <p:spPr>
            <a:xfrm>
              <a:off x="1284111" y="-109697"/>
              <a:ext cx="363438" cy="413449"/>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9"/>
            <p:cNvSpPr/>
            <p:nvPr/>
          </p:nvSpPr>
          <p:spPr>
            <a:xfrm>
              <a:off x="431251" y="20896"/>
              <a:ext cx="1043962" cy="999194"/>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9"/>
            <p:cNvSpPr/>
            <p:nvPr/>
          </p:nvSpPr>
          <p:spPr>
            <a:xfrm>
              <a:off x="402906" y="-19370"/>
              <a:ext cx="702933" cy="1021553"/>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9"/>
            <p:cNvSpPr/>
            <p:nvPr/>
          </p:nvSpPr>
          <p:spPr>
            <a:xfrm>
              <a:off x="530531" y="102219"/>
              <a:ext cx="860339" cy="843223"/>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9"/>
            <p:cNvSpPr/>
            <p:nvPr/>
          </p:nvSpPr>
          <p:spPr>
            <a:xfrm>
              <a:off x="824513" y="69423"/>
              <a:ext cx="590246" cy="854403"/>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9"/>
            <p:cNvSpPr/>
            <p:nvPr/>
          </p:nvSpPr>
          <p:spPr>
            <a:xfrm>
              <a:off x="615565" y="194772"/>
              <a:ext cx="674588" cy="673797"/>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9"/>
            <p:cNvSpPr/>
            <p:nvPr/>
          </p:nvSpPr>
          <p:spPr>
            <a:xfrm>
              <a:off x="737204" y="316362"/>
              <a:ext cx="431307" cy="43135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39"/>
          <p:cNvSpPr/>
          <p:nvPr/>
        </p:nvSpPr>
        <p:spPr>
          <a:xfrm>
            <a:off x="8456150" y="2035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5"/>
        <p:cNvGrpSpPr/>
        <p:nvPr/>
      </p:nvGrpSpPr>
      <p:grpSpPr>
        <a:xfrm>
          <a:off x="0" y="0"/>
          <a:ext cx="0" cy="0"/>
          <a:chOff x="0" y="0"/>
          <a:chExt cx="0" cy="0"/>
        </a:xfrm>
      </p:grpSpPr>
      <p:sp>
        <p:nvSpPr>
          <p:cNvPr id="1146" name="Google Shape;1146;p50"/>
          <p:cNvSpPr txBox="1">
            <a:spLocks noGrp="1"/>
          </p:cNvSpPr>
          <p:nvPr>
            <p:ph type="title"/>
          </p:nvPr>
        </p:nvSpPr>
        <p:spPr>
          <a:xfrm>
            <a:off x="1313740" y="2272734"/>
            <a:ext cx="6581422" cy="14561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IDEA &amp; PROCESS</a:t>
            </a:r>
            <a:endParaRPr sz="4800" dirty="0"/>
          </a:p>
        </p:txBody>
      </p:sp>
      <p:sp>
        <p:nvSpPr>
          <p:cNvPr id="1148" name="Google Shape;1148;p50"/>
          <p:cNvSpPr txBox="1">
            <a:spLocks noGrp="1"/>
          </p:cNvSpPr>
          <p:nvPr>
            <p:ph type="title" idx="2"/>
          </p:nvPr>
        </p:nvSpPr>
        <p:spPr>
          <a:xfrm>
            <a:off x="3506850" y="1244200"/>
            <a:ext cx="2130300" cy="10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1149" name="Google Shape;1149;p50"/>
          <p:cNvGrpSpPr/>
          <p:nvPr/>
        </p:nvGrpSpPr>
        <p:grpSpPr>
          <a:xfrm>
            <a:off x="621106" y="539494"/>
            <a:ext cx="336300" cy="1206211"/>
            <a:chOff x="1056056" y="3820319"/>
            <a:chExt cx="336300" cy="1206211"/>
          </a:xfrm>
        </p:grpSpPr>
        <p:sp>
          <p:nvSpPr>
            <p:cNvPr id="1150" name="Google Shape;1150;p50"/>
            <p:cNvSpPr/>
            <p:nvPr/>
          </p:nvSpPr>
          <p:spPr>
            <a:xfrm rot="5400000">
              <a:off x="1056461" y="495833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rot="5400000">
              <a:off x="1056867" y="4832249"/>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rot="5400000">
              <a:off x="1056461" y="4705352"/>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rot="5400000">
              <a:off x="1056461" y="4578861"/>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rot="5400000">
              <a:off x="1056461" y="445237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rot="5400000">
              <a:off x="1056867" y="4326284"/>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rot="5400000">
              <a:off x="1056867" y="419979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rot="5400000">
              <a:off x="1056461" y="4072896"/>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rot="5400000">
              <a:off x="1056461" y="394640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rot="5400000">
              <a:off x="1056461" y="3819914"/>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rot="5400000">
              <a:off x="1190310" y="4072896"/>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rot="5400000">
              <a:off x="1190310" y="3946405"/>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rot="5400000">
              <a:off x="1190310" y="381991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rot="5400000">
              <a:off x="1324565" y="4326284"/>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rot="5400000">
              <a:off x="1324565" y="4199793"/>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rot="5400000">
              <a:off x="1324565" y="4073302"/>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rot="5400000">
              <a:off x="1324160" y="394640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rot="5400000">
              <a:off x="1324160" y="3819914"/>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50"/>
          <p:cNvGrpSpPr/>
          <p:nvPr/>
        </p:nvGrpSpPr>
        <p:grpSpPr>
          <a:xfrm>
            <a:off x="8186606" y="3402369"/>
            <a:ext cx="336300" cy="1206211"/>
            <a:chOff x="8186606" y="3402369"/>
            <a:chExt cx="336300" cy="1206211"/>
          </a:xfrm>
        </p:grpSpPr>
        <p:sp>
          <p:nvSpPr>
            <p:cNvPr id="1169" name="Google Shape;1169;p50"/>
            <p:cNvSpPr/>
            <p:nvPr/>
          </p:nvSpPr>
          <p:spPr>
            <a:xfrm rot="-5400000">
              <a:off x="8454710" y="3401964"/>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rot="-5400000">
              <a:off x="8454304" y="3528861"/>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rot="-5400000">
              <a:off x="8454710" y="3654946"/>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rot="-5400000">
              <a:off x="8454710" y="3781437"/>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rot="-5400000">
              <a:off x="8454710" y="3907929"/>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rot="-5400000">
              <a:off x="8454304" y="4034826"/>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rot="-5400000">
              <a:off x="8454304" y="416131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rot="-5400000">
              <a:off x="8454710" y="4287402"/>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rot="-5400000">
              <a:off x="8454710" y="441389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rot="-5400000">
              <a:off x="8454710" y="454038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rot="-5400000">
              <a:off x="8320860" y="4287402"/>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rot="-5400000">
              <a:off x="8320860" y="4413893"/>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rot="-5400000">
              <a:off x="8320860" y="4540385"/>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rot="-5400000">
              <a:off x="8186606" y="4034826"/>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rot="-5400000">
              <a:off x="8186606" y="4161317"/>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rot="-5400000">
              <a:off x="8186606" y="4287808"/>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rot="-5400000">
              <a:off x="8187011" y="441389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rot="-5400000">
              <a:off x="8187011" y="454038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50"/>
          <p:cNvSpPr/>
          <p:nvPr/>
        </p:nvSpPr>
        <p:spPr>
          <a:xfrm>
            <a:off x="8389400" y="534138"/>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621100" y="339700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193" name="Google Shape;1193;p51"/>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t>IDEA</a:t>
            </a:r>
            <a:endParaRPr sz="4000" dirty="0"/>
          </a:p>
        </p:txBody>
      </p:sp>
      <p:sp>
        <p:nvSpPr>
          <p:cNvPr id="1200" name="Google Shape;1200;p51"/>
          <p:cNvSpPr/>
          <p:nvPr/>
        </p:nvSpPr>
        <p:spPr>
          <a:xfrm>
            <a:off x="8456050" y="2207290"/>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1"/>
          <p:cNvSpPr/>
          <p:nvPr/>
        </p:nvSpPr>
        <p:spPr>
          <a:xfrm>
            <a:off x="8456049" y="3474450"/>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E9B1252D-1A05-656F-FF72-319146C30CE4}"/>
              </a:ext>
            </a:extLst>
          </p:cNvPr>
          <p:cNvSpPr txBox="1"/>
          <p:nvPr/>
        </p:nvSpPr>
        <p:spPr>
          <a:xfrm>
            <a:off x="295275" y="1101275"/>
            <a:ext cx="7065291" cy="707886"/>
          </a:xfrm>
          <a:prstGeom prst="rect">
            <a:avLst/>
          </a:prstGeom>
          <a:noFill/>
        </p:spPr>
        <p:txBody>
          <a:bodyPr wrap="square">
            <a:spAutoFit/>
          </a:bodyPr>
          <a:lstStyle/>
          <a:p>
            <a:pPr algn="just"/>
            <a:r>
              <a:rPr lang="vi-VN" sz="2000" dirty="0">
                <a:solidFill>
                  <a:schemeClr val="tx1"/>
                </a:solidFill>
                <a:latin typeface="Barlow" panose="00000500000000000000" pitchFamily="2" charset="0"/>
              </a:rPr>
              <a:t>Phương pháp Chroma key phổ biến được dùng là tìm mask để đại diện cho phần đối tượng được lấy </a:t>
            </a:r>
            <a:r>
              <a:rPr lang="vi-VN" sz="2000">
                <a:solidFill>
                  <a:schemeClr val="tx1"/>
                </a:solidFill>
                <a:latin typeface="Barlow" panose="00000500000000000000" pitchFamily="2" charset="0"/>
              </a:rPr>
              <a:t>từ ảnh. </a:t>
            </a:r>
          </a:p>
        </p:txBody>
      </p:sp>
      <p:pic>
        <p:nvPicPr>
          <p:cNvPr id="6" name="Hình ảnh 4" descr="Ảnh có chứa người, đứng, tối, cánh tay&#10;&#10;Mô tả được tạo tự động">
            <a:extLst>
              <a:ext uri="{FF2B5EF4-FFF2-40B4-BE49-F238E27FC236}">
                <a16:creationId xmlns:a16="http://schemas.microsoft.com/office/drawing/2014/main" id="{CB0E6DDA-DA07-233E-1254-635F4D445023}"/>
              </a:ext>
            </a:extLst>
          </p:cNvPr>
          <p:cNvPicPr>
            <a:picLocks noChangeAspect="1"/>
          </p:cNvPicPr>
          <p:nvPr/>
        </p:nvPicPr>
        <p:blipFill>
          <a:blip r:embed="rId3"/>
          <a:stretch>
            <a:fillRect/>
          </a:stretch>
        </p:blipFill>
        <p:spPr>
          <a:xfrm>
            <a:off x="4658395" y="2498546"/>
            <a:ext cx="1410315" cy="939287"/>
          </a:xfrm>
          <a:prstGeom prst="rect">
            <a:avLst/>
          </a:prstGeom>
        </p:spPr>
      </p:pic>
      <p:pic>
        <p:nvPicPr>
          <p:cNvPr id="8" name="Hình ảnh 8" descr="Ảnh có chứa người, xanh lục&#10;&#10;Mô tả được tạo tự động">
            <a:extLst>
              <a:ext uri="{FF2B5EF4-FFF2-40B4-BE49-F238E27FC236}">
                <a16:creationId xmlns:a16="http://schemas.microsoft.com/office/drawing/2014/main" id="{A3840500-5146-F254-4E0C-B64F7EDC65D9}"/>
              </a:ext>
            </a:extLst>
          </p:cNvPr>
          <p:cNvPicPr>
            <a:picLocks noChangeAspect="1"/>
          </p:cNvPicPr>
          <p:nvPr/>
        </p:nvPicPr>
        <p:blipFill>
          <a:blip r:embed="rId4"/>
          <a:stretch>
            <a:fillRect/>
          </a:stretch>
        </p:blipFill>
        <p:spPr>
          <a:xfrm>
            <a:off x="1825200" y="2461931"/>
            <a:ext cx="1520272" cy="1012519"/>
          </a:xfrm>
          <a:prstGeom prst="rect">
            <a:avLst/>
          </a:prstGeom>
        </p:spPr>
      </p:pic>
      <p:cxnSp>
        <p:nvCxnSpPr>
          <p:cNvPr id="10" name="Đường kết nối Mũi tên Thẳng 77">
            <a:extLst>
              <a:ext uri="{FF2B5EF4-FFF2-40B4-BE49-F238E27FC236}">
                <a16:creationId xmlns:a16="http://schemas.microsoft.com/office/drawing/2014/main" id="{D3924A56-F0CD-02FF-C4B1-A8F7BE317A20}"/>
              </a:ext>
            </a:extLst>
          </p:cNvPr>
          <p:cNvCxnSpPr>
            <a:cxnSpLocks/>
          </p:cNvCxnSpPr>
          <p:nvPr/>
        </p:nvCxnSpPr>
        <p:spPr>
          <a:xfrm>
            <a:off x="3507491" y="2968190"/>
            <a:ext cx="120469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1206" name="Google Shape;1206;p52"/>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IDEA</a:t>
            </a:r>
            <a:endParaRPr dirty="0"/>
          </a:p>
        </p:txBody>
      </p:sp>
      <p:sp>
        <p:nvSpPr>
          <p:cNvPr id="1227" name="Google Shape;1227;p52"/>
          <p:cNvSpPr/>
          <p:nvPr/>
        </p:nvSpPr>
        <p:spPr>
          <a:xfrm>
            <a:off x="368588" y="369597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 name="Google Shape;1228;p52"/>
          <p:cNvGrpSpPr/>
          <p:nvPr/>
        </p:nvGrpSpPr>
        <p:grpSpPr>
          <a:xfrm>
            <a:off x="1535902" y="4035873"/>
            <a:ext cx="573277" cy="572696"/>
            <a:chOff x="4079851" y="151677"/>
            <a:chExt cx="1014291" cy="1013263"/>
          </a:xfrm>
        </p:grpSpPr>
        <p:sp>
          <p:nvSpPr>
            <p:cNvPr id="1229" name="Google Shape;1229;p52"/>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2"/>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2"/>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52"/>
          <p:cNvGrpSpPr/>
          <p:nvPr/>
        </p:nvGrpSpPr>
        <p:grpSpPr>
          <a:xfrm>
            <a:off x="7316600" y="563225"/>
            <a:ext cx="1206211" cy="336300"/>
            <a:chOff x="7299150" y="4255275"/>
            <a:chExt cx="1206211" cy="336300"/>
          </a:xfrm>
        </p:grpSpPr>
        <p:sp>
          <p:nvSpPr>
            <p:cNvPr id="1233" name="Google Shape;1233;p52"/>
            <p:cNvSpPr/>
            <p:nvPr/>
          </p:nvSpPr>
          <p:spPr>
            <a:xfrm rot="10800000" flipH="1">
              <a:off x="8437571"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2"/>
            <p:cNvSpPr/>
            <p:nvPr/>
          </p:nvSpPr>
          <p:spPr>
            <a:xfrm rot="10800000" flipH="1">
              <a:off x="8311080" y="42560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2"/>
            <p:cNvSpPr/>
            <p:nvPr/>
          </p:nvSpPr>
          <p:spPr>
            <a:xfrm rot="10800000" flipH="1">
              <a:off x="8184589"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2"/>
            <p:cNvSpPr/>
            <p:nvPr/>
          </p:nvSpPr>
          <p:spPr>
            <a:xfrm rot="10800000" flipH="1">
              <a:off x="8058097"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2"/>
            <p:cNvSpPr/>
            <p:nvPr/>
          </p:nvSpPr>
          <p:spPr>
            <a:xfrm rot="10800000" flipH="1">
              <a:off x="7931606"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2"/>
            <p:cNvSpPr/>
            <p:nvPr/>
          </p:nvSpPr>
          <p:spPr>
            <a:xfrm rot="10800000" flipH="1">
              <a:off x="7805115" y="42560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2"/>
            <p:cNvSpPr/>
            <p:nvPr/>
          </p:nvSpPr>
          <p:spPr>
            <a:xfrm rot="10800000" flipH="1">
              <a:off x="7678624" y="42560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2"/>
            <p:cNvSpPr/>
            <p:nvPr/>
          </p:nvSpPr>
          <p:spPr>
            <a:xfrm rot="10800000" flipH="1">
              <a:off x="7552132"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2"/>
            <p:cNvSpPr/>
            <p:nvPr/>
          </p:nvSpPr>
          <p:spPr>
            <a:xfrm rot="10800000" flipH="1">
              <a:off x="7425641"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2"/>
            <p:cNvSpPr/>
            <p:nvPr/>
          </p:nvSpPr>
          <p:spPr>
            <a:xfrm rot="10800000" flipH="1">
              <a:off x="7299150"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2"/>
            <p:cNvSpPr/>
            <p:nvPr/>
          </p:nvSpPr>
          <p:spPr>
            <a:xfrm rot="10800000" flipH="1">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2"/>
            <p:cNvSpPr/>
            <p:nvPr/>
          </p:nvSpPr>
          <p:spPr>
            <a:xfrm rot="10800000" flipH="1">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2"/>
            <p:cNvSpPr/>
            <p:nvPr/>
          </p:nvSpPr>
          <p:spPr>
            <a:xfrm rot="10800000" flipH="1">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2"/>
            <p:cNvSpPr/>
            <p:nvPr/>
          </p:nvSpPr>
          <p:spPr>
            <a:xfrm rot="10800000" flipH="1">
              <a:off x="7805115" y="45237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2"/>
            <p:cNvSpPr/>
            <p:nvPr/>
          </p:nvSpPr>
          <p:spPr>
            <a:xfrm rot="10800000" flipH="1">
              <a:off x="7678624" y="45237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rot="10800000" flipH="1">
              <a:off x="7552132" y="45237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2"/>
            <p:cNvSpPr/>
            <p:nvPr/>
          </p:nvSpPr>
          <p:spPr>
            <a:xfrm rot="10800000" flipH="1">
              <a:off x="7425641" y="45229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2"/>
            <p:cNvSpPr/>
            <p:nvPr/>
          </p:nvSpPr>
          <p:spPr>
            <a:xfrm rot="10800000" flipH="1">
              <a:off x="7299150" y="45229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TextBox 10">
            <a:extLst>
              <a:ext uri="{FF2B5EF4-FFF2-40B4-BE49-F238E27FC236}">
                <a16:creationId xmlns:a16="http://schemas.microsoft.com/office/drawing/2014/main" id="{0F4D10A3-7C6B-AC8C-F9B0-3C27DDD21269}"/>
              </a:ext>
            </a:extLst>
          </p:cNvPr>
          <p:cNvSpPr txBox="1"/>
          <p:nvPr/>
        </p:nvSpPr>
        <p:spPr>
          <a:xfrm>
            <a:off x="368588" y="1075981"/>
            <a:ext cx="8154212" cy="1631216"/>
          </a:xfrm>
          <a:prstGeom prst="rect">
            <a:avLst/>
          </a:prstGeom>
          <a:noFill/>
        </p:spPr>
        <p:txBody>
          <a:bodyPr wrap="square">
            <a:spAutoFit/>
          </a:bodyPr>
          <a:lstStyle/>
          <a:p>
            <a:pPr algn="just"/>
            <a:r>
              <a:rPr lang="en-US" sz="2000">
                <a:solidFill>
                  <a:schemeClr val="tx1"/>
                </a:solidFill>
                <a:latin typeface="Barlow" panose="00000500000000000000" pitchFamily="2" charset="0"/>
              </a:rPr>
              <a:t>Nhóm cũng sẽ thực hiện theo phương pháp tìm mask qua ba cách tiếp cận khác nhau:</a:t>
            </a:r>
          </a:p>
          <a:p>
            <a:pPr marL="342900" indent="-342900" algn="just">
              <a:buClr>
                <a:schemeClr val="bg2"/>
              </a:buClr>
              <a:buFont typeface="Arial" panose="020B0604020202020204" pitchFamily="34" charset="0"/>
              <a:buChar char="•"/>
            </a:pPr>
            <a:r>
              <a:rPr lang="en-US" sz="2000">
                <a:solidFill>
                  <a:schemeClr val="tx1"/>
                </a:solidFill>
                <a:latin typeface="Barlow" panose="00000500000000000000" pitchFamily="2" charset="0"/>
              </a:rPr>
              <a:t>Sử dụng mô hình máy học</a:t>
            </a:r>
          </a:p>
          <a:p>
            <a:pPr marL="342900" indent="-342900" algn="just">
              <a:buClr>
                <a:schemeClr val="tx1"/>
              </a:buClr>
              <a:buFont typeface="Arial" panose="020B0604020202020204" pitchFamily="34" charset="0"/>
              <a:buChar char="•"/>
            </a:pPr>
            <a:r>
              <a:rPr lang="en-US" sz="2000">
                <a:solidFill>
                  <a:schemeClr val="tx1"/>
                </a:solidFill>
                <a:latin typeface="Barlow" panose="00000500000000000000" pitchFamily="2" charset="0"/>
              </a:rPr>
              <a:t>Sử dụng không gian màu LAB</a:t>
            </a:r>
          </a:p>
          <a:p>
            <a:pPr marL="342900" indent="-342900" algn="just">
              <a:buClr>
                <a:schemeClr val="tx1"/>
              </a:buClr>
              <a:buFont typeface="Arial" panose="020B0604020202020204" pitchFamily="34" charset="0"/>
              <a:buChar char="•"/>
            </a:pPr>
            <a:r>
              <a:rPr lang="en-US" sz="2000">
                <a:solidFill>
                  <a:schemeClr val="tx1"/>
                </a:solidFill>
                <a:latin typeface="Barlow" panose="00000500000000000000" pitchFamily="2" charset="0"/>
              </a:rPr>
              <a:t>Sử dụng điều kiện trên pixel</a:t>
            </a:r>
            <a:endParaRPr lang="vi-VN" sz="2000" dirty="0">
              <a:solidFill>
                <a:schemeClr val="tx1"/>
              </a:solidFill>
              <a:latin typeface="Barlow" panose="00000500000000000000" pitchFamily="2"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sp>
        <p:nvSpPr>
          <p:cNvPr id="1389" name="Google Shape;1389;p56"/>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396" name="Google Shape;1396;p56"/>
          <p:cNvSpPr/>
          <p:nvPr/>
        </p:nvSpPr>
        <p:spPr>
          <a:xfrm>
            <a:off x="8789780" y="1017725"/>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8789780" y="2329761"/>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8789779" y="3682899"/>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rgbClr val="EAC9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13696B07-056F-3B8B-5FCB-AAF9B24129C8}"/>
              </a:ext>
            </a:extLst>
          </p:cNvPr>
          <p:cNvSpPr txBox="1"/>
          <p:nvPr/>
        </p:nvSpPr>
        <p:spPr>
          <a:xfrm>
            <a:off x="217279" y="1526956"/>
            <a:ext cx="8572500" cy="646331"/>
          </a:xfrm>
          <a:prstGeom prst="rect">
            <a:avLst/>
          </a:prstGeom>
          <a:noFill/>
        </p:spPr>
        <p:txBody>
          <a:bodyPr wrap="square">
            <a:spAutoFit/>
          </a:bodyPr>
          <a:lstStyle/>
          <a:p>
            <a:pPr marL="0" indent="0" algn="l"/>
            <a:r>
              <a:rPr lang="vi-VN" sz="1800">
                <a:solidFill>
                  <a:schemeClr val="tx1"/>
                </a:solidFill>
                <a:latin typeface="Barlow" panose="00000500000000000000" pitchFamily="2" charset="0"/>
              </a:rPr>
              <a:t>Train mô hình: </a:t>
            </a:r>
            <a:r>
              <a:rPr lang="en-US" sz="1800">
                <a:solidFill>
                  <a:schemeClr val="tx1"/>
                </a:solidFill>
                <a:latin typeface="Barlow" panose="00000500000000000000" pitchFamily="2" charset="0"/>
              </a:rPr>
              <a:t>Tạo một bộ dữ liệu của 2 lớp (foreground và green screen), sau đó tiến hành trích xuất đặc trưng và train mô hình.</a:t>
            </a:r>
            <a:endParaRPr lang="vi-VN" sz="1400" dirty="0"/>
          </a:p>
        </p:txBody>
      </p:sp>
      <p:pic>
        <p:nvPicPr>
          <p:cNvPr id="4" name="Hình ảnh 2" descr="Ảnh có chứa quảng trường&#10;&#10;Mô tả được tạo tự động">
            <a:extLst>
              <a:ext uri="{FF2B5EF4-FFF2-40B4-BE49-F238E27FC236}">
                <a16:creationId xmlns:a16="http://schemas.microsoft.com/office/drawing/2014/main" id="{AD950B82-000B-A3D6-E93E-3D3F464D7E6B}"/>
              </a:ext>
            </a:extLst>
          </p:cNvPr>
          <p:cNvPicPr>
            <a:picLocks noChangeAspect="1"/>
          </p:cNvPicPr>
          <p:nvPr/>
        </p:nvPicPr>
        <p:blipFill>
          <a:blip r:embed="rId3"/>
          <a:stretch>
            <a:fillRect/>
          </a:stretch>
        </p:blipFill>
        <p:spPr>
          <a:xfrm>
            <a:off x="5680560" y="3339999"/>
            <a:ext cx="1073181" cy="1073181"/>
          </a:xfrm>
          <a:prstGeom prst="rect">
            <a:avLst/>
          </a:prstGeom>
        </p:spPr>
      </p:pic>
      <p:sp>
        <p:nvSpPr>
          <p:cNvPr id="5" name="Hộp Văn bản 7">
            <a:extLst>
              <a:ext uri="{FF2B5EF4-FFF2-40B4-BE49-F238E27FC236}">
                <a16:creationId xmlns:a16="http://schemas.microsoft.com/office/drawing/2014/main" id="{AC2823E5-4D61-3FB3-C59A-6BE363B214D9}"/>
              </a:ext>
            </a:extLst>
          </p:cNvPr>
          <p:cNvSpPr txBox="1"/>
          <p:nvPr/>
        </p:nvSpPr>
        <p:spPr>
          <a:xfrm>
            <a:off x="1668304" y="2772636"/>
            <a:ext cx="303937" cy="369332"/>
          </a:xfrm>
          <a:prstGeom prst="rect">
            <a:avLst/>
          </a:prstGeom>
          <a:noFill/>
        </p:spPr>
        <p:txBody>
          <a:bodyPr wrap="square" rtlCol="0">
            <a:spAutoFit/>
          </a:bodyPr>
          <a:lstStyle/>
          <a:p>
            <a:r>
              <a:rPr lang="vi-VN" sz="1800" dirty="0">
                <a:solidFill>
                  <a:schemeClr val="tx1"/>
                </a:solidFill>
                <a:latin typeface="Barlow" panose="00000500000000000000" pitchFamily="2" charset="0"/>
              </a:rPr>
              <a:t>0</a:t>
            </a:r>
            <a:endParaRPr lang="en-US" sz="1800" dirty="0">
              <a:solidFill>
                <a:schemeClr val="tx1"/>
              </a:solidFill>
              <a:latin typeface="Barlow" panose="00000500000000000000" pitchFamily="2" charset="0"/>
            </a:endParaRPr>
          </a:p>
        </p:txBody>
      </p:sp>
      <p:sp>
        <p:nvSpPr>
          <p:cNvPr id="6" name="Hộp Văn bản 83">
            <a:extLst>
              <a:ext uri="{FF2B5EF4-FFF2-40B4-BE49-F238E27FC236}">
                <a16:creationId xmlns:a16="http://schemas.microsoft.com/office/drawing/2014/main" id="{6B2C0E86-FC92-1576-425C-EE6623AE57F8}"/>
              </a:ext>
            </a:extLst>
          </p:cNvPr>
          <p:cNvSpPr txBox="1"/>
          <p:nvPr/>
        </p:nvSpPr>
        <p:spPr>
          <a:xfrm>
            <a:off x="6079358" y="2772636"/>
            <a:ext cx="275587" cy="369332"/>
          </a:xfrm>
          <a:prstGeom prst="rect">
            <a:avLst/>
          </a:prstGeom>
          <a:noFill/>
        </p:spPr>
        <p:txBody>
          <a:bodyPr wrap="square" rtlCol="0">
            <a:spAutoFit/>
          </a:bodyPr>
          <a:lstStyle/>
          <a:p>
            <a:r>
              <a:rPr lang="vi-VN" sz="1800" dirty="0">
                <a:solidFill>
                  <a:schemeClr val="tx1"/>
                </a:solidFill>
                <a:latin typeface="Barlow" panose="00000500000000000000" pitchFamily="2" charset="0"/>
              </a:rPr>
              <a:t>1</a:t>
            </a:r>
            <a:endParaRPr lang="en-US" sz="1800" dirty="0">
              <a:solidFill>
                <a:schemeClr val="tx1"/>
              </a:solidFill>
              <a:latin typeface="Barlow" panose="00000500000000000000" pitchFamily="2" charset="0"/>
            </a:endParaRPr>
          </a:p>
        </p:txBody>
      </p:sp>
      <p:pic>
        <p:nvPicPr>
          <p:cNvPr id="7" name="Hình ảnh 9" descr="Ảnh có chứa người, bữa ăn, nhà hàng&#10;&#10;Mô tả được tạo tự động">
            <a:extLst>
              <a:ext uri="{FF2B5EF4-FFF2-40B4-BE49-F238E27FC236}">
                <a16:creationId xmlns:a16="http://schemas.microsoft.com/office/drawing/2014/main" id="{EE1C7C11-2A0F-9CD9-0F46-F31896E5BFA1}"/>
              </a:ext>
            </a:extLst>
          </p:cNvPr>
          <p:cNvPicPr>
            <a:picLocks noChangeAspect="1"/>
          </p:cNvPicPr>
          <p:nvPr/>
        </p:nvPicPr>
        <p:blipFill>
          <a:blip r:embed="rId4"/>
          <a:stretch>
            <a:fillRect/>
          </a:stretch>
        </p:blipFill>
        <p:spPr>
          <a:xfrm>
            <a:off x="967680" y="3283049"/>
            <a:ext cx="2009121" cy="1130131"/>
          </a:xfrm>
          <a:prstGeom prst="rect">
            <a:avLst/>
          </a:prstGeom>
        </p:spPr>
      </p:pic>
      <p:sp>
        <p:nvSpPr>
          <p:cNvPr id="2" name="TextBox 1">
            <a:extLst>
              <a:ext uri="{FF2B5EF4-FFF2-40B4-BE49-F238E27FC236}">
                <a16:creationId xmlns:a16="http://schemas.microsoft.com/office/drawing/2014/main" id="{B3355DBA-4737-6137-220A-014B63BD1666}"/>
              </a:ext>
            </a:extLst>
          </p:cNvPr>
          <p:cNvSpPr txBox="1"/>
          <p:nvPr/>
        </p:nvSpPr>
        <p:spPr>
          <a:xfrm>
            <a:off x="376518" y="1160203"/>
            <a:ext cx="8146282" cy="369332"/>
          </a:xfrm>
          <a:prstGeom prst="rect">
            <a:avLst/>
          </a:prstGeom>
          <a:noFill/>
        </p:spPr>
        <p:txBody>
          <a:bodyPr wrap="square" rtlCol="0">
            <a:spAutoFit/>
          </a:bodyPr>
          <a:lstStyle/>
          <a:p>
            <a:pPr marL="285750" indent="-285750">
              <a:buClr>
                <a:schemeClr val="bg2"/>
              </a:buClr>
              <a:buFont typeface="Wingdings" panose="05000000000000000000" pitchFamily="2" charset="2"/>
              <a:buChar char="v"/>
            </a:pPr>
            <a:r>
              <a:rPr lang="en-US" sz="1800">
                <a:solidFill>
                  <a:schemeClr val="tx1"/>
                </a:solidFill>
                <a:latin typeface="Barlow" panose="00000500000000000000" pitchFamily="2" charset="0"/>
              </a:rPr>
              <a:t>Phương pháp sử dụng mô hình máy học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7"/>
        <p:cNvGrpSpPr/>
        <p:nvPr/>
      </p:nvGrpSpPr>
      <p:grpSpPr>
        <a:xfrm>
          <a:off x="0" y="0"/>
          <a:ext cx="0" cy="0"/>
          <a:chOff x="0" y="0"/>
          <a:chExt cx="0" cy="0"/>
        </a:xfrm>
      </p:grpSpPr>
      <p:sp>
        <p:nvSpPr>
          <p:cNvPr id="1412" name="Google Shape;1412;p57"/>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429" name="Google Shape;1429;p57"/>
          <p:cNvSpPr/>
          <p:nvPr/>
        </p:nvSpPr>
        <p:spPr>
          <a:xfrm>
            <a:off x="7953188" y="3054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554338" y="33916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 name="Google Shape;1431;p57"/>
          <p:cNvGrpSpPr/>
          <p:nvPr/>
        </p:nvGrpSpPr>
        <p:grpSpPr>
          <a:xfrm>
            <a:off x="334452" y="2650698"/>
            <a:ext cx="573277" cy="572696"/>
            <a:chOff x="4079851" y="151677"/>
            <a:chExt cx="1014291" cy="1013263"/>
          </a:xfrm>
        </p:grpSpPr>
        <p:sp>
          <p:nvSpPr>
            <p:cNvPr id="1432" name="Google Shape;1432;p57"/>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4F45910D-56FF-90A4-BDFB-FC50E134329D}"/>
              </a:ext>
            </a:extLst>
          </p:cNvPr>
          <p:cNvSpPr txBox="1"/>
          <p:nvPr/>
        </p:nvSpPr>
        <p:spPr>
          <a:xfrm>
            <a:off x="289096" y="1381316"/>
            <a:ext cx="8565708" cy="646331"/>
          </a:xfrm>
          <a:prstGeom prst="rect">
            <a:avLst/>
          </a:prstGeom>
          <a:noFill/>
        </p:spPr>
        <p:txBody>
          <a:bodyPr wrap="square">
            <a:spAutoFit/>
          </a:bodyPr>
          <a:lstStyle/>
          <a:p>
            <a:pPr marL="0" indent="0" algn="l"/>
            <a:r>
              <a:rPr lang="vi-VN" sz="1800" dirty="0">
                <a:solidFill>
                  <a:schemeClr val="tx1"/>
                </a:solidFill>
                <a:latin typeface="Barlow" panose="00000500000000000000" pitchFamily="2" charset="0"/>
              </a:rPr>
              <a:t>Rút trích đặc trưng</a:t>
            </a:r>
            <a:r>
              <a:rPr lang="vi-VN" sz="1800">
                <a:solidFill>
                  <a:schemeClr val="tx1"/>
                </a:solidFill>
                <a:latin typeface="Barlow" panose="00000500000000000000" pitchFamily="2" charset="0"/>
              </a:rPr>
              <a:t>: Sẽ làm phẳng tấm ảnh ra thành một ma trận 2 chiều có số cột là 3 tương ứng với 3 kênh màu, số hàng sẽ là chiều cao*chiều rộng = tổng số pixel của ảnh.</a:t>
            </a:r>
            <a:endParaRPr lang="vi-VN" sz="1800" dirty="0">
              <a:solidFill>
                <a:schemeClr val="tx1"/>
              </a:solidFill>
              <a:latin typeface="Barlow" panose="00000500000000000000" pitchFamily="2" charset="0"/>
            </a:endParaRPr>
          </a:p>
        </p:txBody>
      </p:sp>
      <p:cxnSp>
        <p:nvCxnSpPr>
          <p:cNvPr id="50" name="Đường kết nối Mũi tên Thẳng 66">
            <a:extLst>
              <a:ext uri="{FF2B5EF4-FFF2-40B4-BE49-F238E27FC236}">
                <a16:creationId xmlns:a16="http://schemas.microsoft.com/office/drawing/2014/main" id="{8D415443-A466-3763-603B-FF06D2771ABF}"/>
              </a:ext>
            </a:extLst>
          </p:cNvPr>
          <p:cNvCxnSpPr>
            <a:cxnSpLocks/>
          </p:cNvCxnSpPr>
          <p:nvPr/>
        </p:nvCxnSpPr>
        <p:spPr>
          <a:xfrm>
            <a:off x="2823314" y="2753353"/>
            <a:ext cx="789809" cy="266427"/>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1" name="Hình chữ nhật 67">
            <a:extLst>
              <a:ext uri="{FF2B5EF4-FFF2-40B4-BE49-F238E27FC236}">
                <a16:creationId xmlns:a16="http://schemas.microsoft.com/office/drawing/2014/main" id="{E07ADBDD-BF8A-04FA-B97E-81CD80C3F6A3}"/>
              </a:ext>
            </a:extLst>
          </p:cNvPr>
          <p:cNvSpPr/>
          <p:nvPr/>
        </p:nvSpPr>
        <p:spPr>
          <a:xfrm>
            <a:off x="3862286" y="2855368"/>
            <a:ext cx="1762505" cy="565346"/>
          </a:xfrm>
          <a:prstGeom prst="rect">
            <a:avLst/>
          </a:prstGeom>
          <a:solidFill>
            <a:schemeClr val="bg1"/>
          </a:solidFill>
          <a:ln>
            <a:solidFill>
              <a:schemeClr val="accent5">
                <a:lumMod val="40000"/>
                <a:lumOff val="60000"/>
              </a:schemeClr>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vi-VN">
                <a:solidFill>
                  <a:schemeClr val="tx1"/>
                </a:solidFill>
              </a:rPr>
              <a:t>Model</a:t>
            </a:r>
            <a:endParaRPr lang="en-US" dirty="0">
              <a:solidFill>
                <a:schemeClr val="tx1"/>
              </a:solidFill>
            </a:endParaRPr>
          </a:p>
        </p:txBody>
      </p:sp>
      <p:sp>
        <p:nvSpPr>
          <p:cNvPr id="52" name="Hộp Văn bản 68">
            <a:extLst>
              <a:ext uri="{FF2B5EF4-FFF2-40B4-BE49-F238E27FC236}">
                <a16:creationId xmlns:a16="http://schemas.microsoft.com/office/drawing/2014/main" id="{F7D52A77-BBF1-C6D0-A7B0-B799F3565236}"/>
              </a:ext>
            </a:extLst>
          </p:cNvPr>
          <p:cNvSpPr txBox="1"/>
          <p:nvPr/>
        </p:nvSpPr>
        <p:spPr>
          <a:xfrm>
            <a:off x="6277759" y="3250116"/>
            <a:ext cx="1140056" cy="307777"/>
          </a:xfrm>
          <a:prstGeom prst="rect">
            <a:avLst/>
          </a:prstGeom>
          <a:solidFill>
            <a:schemeClr val="bg1"/>
          </a:solidFill>
          <a:ln>
            <a:solidFill>
              <a:schemeClr val="accent5">
                <a:lumMod val="40000"/>
                <a:lumOff val="60000"/>
              </a:schemeClr>
            </a:solidFill>
          </a:ln>
        </p:spPr>
        <p:txBody>
          <a:bodyPr wrap="none" rtlCol="0">
            <a:spAutoFit/>
          </a:bodyPr>
          <a:lstStyle/>
          <a:p>
            <a:r>
              <a:rPr lang="vi-VN" dirty="0" err="1">
                <a:solidFill>
                  <a:schemeClr val="tx1"/>
                </a:solidFill>
              </a:rPr>
              <a:t>Background</a:t>
            </a:r>
            <a:endParaRPr lang="en-US" dirty="0">
              <a:solidFill>
                <a:schemeClr val="tx1"/>
              </a:solidFill>
            </a:endParaRPr>
          </a:p>
        </p:txBody>
      </p:sp>
      <p:cxnSp>
        <p:nvCxnSpPr>
          <p:cNvPr id="53" name="Đường kết nối Mũi tên Thẳng 69">
            <a:extLst>
              <a:ext uri="{FF2B5EF4-FFF2-40B4-BE49-F238E27FC236}">
                <a16:creationId xmlns:a16="http://schemas.microsoft.com/office/drawing/2014/main" id="{074E1C33-F9D8-79DF-1682-CD0B39DB7FBB}"/>
              </a:ext>
            </a:extLst>
          </p:cNvPr>
          <p:cNvCxnSpPr/>
          <p:nvPr/>
        </p:nvCxnSpPr>
        <p:spPr>
          <a:xfrm flipV="1">
            <a:off x="5720731" y="2759585"/>
            <a:ext cx="440856" cy="153888"/>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Đường kết nối Mũi tên Thẳng 70">
            <a:extLst>
              <a:ext uri="{FF2B5EF4-FFF2-40B4-BE49-F238E27FC236}">
                <a16:creationId xmlns:a16="http://schemas.microsoft.com/office/drawing/2014/main" id="{E9C4EC26-A1AF-C7F8-35EF-48438B8379C7}"/>
              </a:ext>
            </a:extLst>
          </p:cNvPr>
          <p:cNvCxnSpPr/>
          <p:nvPr/>
        </p:nvCxnSpPr>
        <p:spPr>
          <a:xfrm>
            <a:off x="5725976" y="3246552"/>
            <a:ext cx="440856" cy="152646"/>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5" name="Hộp Văn bản 71">
            <a:extLst>
              <a:ext uri="{FF2B5EF4-FFF2-40B4-BE49-F238E27FC236}">
                <a16:creationId xmlns:a16="http://schemas.microsoft.com/office/drawing/2014/main" id="{1FF8B808-38DD-0171-25C8-89E0500462FC}"/>
              </a:ext>
            </a:extLst>
          </p:cNvPr>
          <p:cNvSpPr txBox="1"/>
          <p:nvPr/>
        </p:nvSpPr>
        <p:spPr>
          <a:xfrm>
            <a:off x="2009186" y="2605696"/>
            <a:ext cx="690500" cy="307777"/>
          </a:xfrm>
          <a:prstGeom prst="rect">
            <a:avLst/>
          </a:prstGeom>
          <a:solidFill>
            <a:schemeClr val="bg1"/>
          </a:solidFill>
          <a:ln>
            <a:solidFill>
              <a:schemeClr val="accent5">
                <a:lumMod val="40000"/>
                <a:lumOff val="60000"/>
              </a:schemeClr>
            </a:solidFill>
          </a:ln>
        </p:spPr>
        <p:txBody>
          <a:bodyPr wrap="square" rtlCol="0">
            <a:spAutoFit/>
          </a:bodyPr>
          <a:lstStyle/>
          <a:p>
            <a:r>
              <a:rPr lang="vi-VN" dirty="0">
                <a:solidFill>
                  <a:schemeClr val="tx1"/>
                </a:solidFill>
              </a:rPr>
              <a:t>RED</a:t>
            </a:r>
            <a:endParaRPr lang="en-US" dirty="0">
              <a:solidFill>
                <a:schemeClr val="tx1"/>
              </a:solidFill>
            </a:endParaRPr>
          </a:p>
        </p:txBody>
      </p:sp>
      <p:sp>
        <p:nvSpPr>
          <p:cNvPr id="56" name="Hộp Văn bản 72">
            <a:extLst>
              <a:ext uri="{FF2B5EF4-FFF2-40B4-BE49-F238E27FC236}">
                <a16:creationId xmlns:a16="http://schemas.microsoft.com/office/drawing/2014/main" id="{FC356930-F239-BE87-5020-0B561CF1BC34}"/>
              </a:ext>
            </a:extLst>
          </p:cNvPr>
          <p:cNvSpPr txBox="1"/>
          <p:nvPr/>
        </p:nvSpPr>
        <p:spPr>
          <a:xfrm>
            <a:off x="1960729" y="3204559"/>
            <a:ext cx="851242" cy="307777"/>
          </a:xfrm>
          <a:prstGeom prst="rect">
            <a:avLst/>
          </a:prstGeom>
          <a:solidFill>
            <a:schemeClr val="bg1"/>
          </a:solidFill>
          <a:ln>
            <a:solidFill>
              <a:schemeClr val="accent5">
                <a:lumMod val="40000"/>
                <a:lumOff val="60000"/>
              </a:schemeClr>
            </a:solidFill>
          </a:ln>
        </p:spPr>
        <p:txBody>
          <a:bodyPr wrap="square" rtlCol="0">
            <a:spAutoFit/>
          </a:bodyPr>
          <a:lstStyle/>
          <a:p>
            <a:r>
              <a:rPr lang="vi-VN" dirty="0">
                <a:solidFill>
                  <a:schemeClr val="tx1"/>
                </a:solidFill>
              </a:rPr>
              <a:t>GREEN</a:t>
            </a:r>
            <a:endParaRPr lang="en-US" dirty="0">
              <a:solidFill>
                <a:schemeClr val="tx1"/>
              </a:solidFill>
            </a:endParaRPr>
          </a:p>
        </p:txBody>
      </p:sp>
      <p:sp>
        <p:nvSpPr>
          <p:cNvPr id="57" name="Hộp Văn bản 73">
            <a:extLst>
              <a:ext uri="{FF2B5EF4-FFF2-40B4-BE49-F238E27FC236}">
                <a16:creationId xmlns:a16="http://schemas.microsoft.com/office/drawing/2014/main" id="{07F03B21-1D15-4432-3056-02AA643CE7B7}"/>
              </a:ext>
            </a:extLst>
          </p:cNvPr>
          <p:cNvSpPr txBox="1"/>
          <p:nvPr/>
        </p:nvSpPr>
        <p:spPr>
          <a:xfrm>
            <a:off x="6321264" y="2682641"/>
            <a:ext cx="1107996" cy="307777"/>
          </a:xfrm>
          <a:prstGeom prst="rect">
            <a:avLst/>
          </a:prstGeom>
          <a:solidFill>
            <a:schemeClr val="bg1"/>
          </a:solidFill>
          <a:ln>
            <a:solidFill>
              <a:schemeClr val="accent5">
                <a:lumMod val="40000"/>
                <a:lumOff val="60000"/>
              </a:schemeClr>
            </a:solidFill>
          </a:ln>
        </p:spPr>
        <p:txBody>
          <a:bodyPr wrap="none" rtlCol="0">
            <a:spAutoFit/>
          </a:bodyPr>
          <a:lstStyle/>
          <a:p>
            <a:r>
              <a:rPr lang="vi-VN" dirty="0" err="1">
                <a:solidFill>
                  <a:schemeClr val="tx1"/>
                </a:solidFill>
              </a:rPr>
              <a:t>Foreground</a:t>
            </a:r>
            <a:endParaRPr lang="en-US" dirty="0">
              <a:solidFill>
                <a:schemeClr val="tx1"/>
              </a:solidFill>
            </a:endParaRPr>
          </a:p>
        </p:txBody>
      </p:sp>
      <p:sp>
        <p:nvSpPr>
          <p:cNvPr id="58" name="Hộp Văn bản 74">
            <a:extLst>
              <a:ext uri="{FF2B5EF4-FFF2-40B4-BE49-F238E27FC236}">
                <a16:creationId xmlns:a16="http://schemas.microsoft.com/office/drawing/2014/main" id="{688CF284-735D-E5D7-6E3C-03D639786080}"/>
              </a:ext>
            </a:extLst>
          </p:cNvPr>
          <p:cNvSpPr txBox="1"/>
          <p:nvPr/>
        </p:nvSpPr>
        <p:spPr>
          <a:xfrm>
            <a:off x="1968390" y="3783887"/>
            <a:ext cx="790956" cy="307777"/>
          </a:xfrm>
          <a:prstGeom prst="rect">
            <a:avLst/>
          </a:prstGeom>
          <a:solidFill>
            <a:schemeClr val="bg1"/>
          </a:solidFill>
          <a:ln>
            <a:solidFill>
              <a:schemeClr val="accent5">
                <a:lumMod val="40000"/>
                <a:lumOff val="60000"/>
              </a:schemeClr>
            </a:solidFill>
          </a:ln>
        </p:spPr>
        <p:txBody>
          <a:bodyPr wrap="square" rtlCol="0">
            <a:spAutoFit/>
          </a:bodyPr>
          <a:lstStyle/>
          <a:p>
            <a:r>
              <a:rPr lang="vi-VN" dirty="0">
                <a:solidFill>
                  <a:schemeClr val="tx1"/>
                </a:solidFill>
              </a:rPr>
              <a:t>BLUE</a:t>
            </a:r>
            <a:endParaRPr lang="en-US" dirty="0">
              <a:solidFill>
                <a:schemeClr val="tx1"/>
              </a:solidFill>
            </a:endParaRPr>
          </a:p>
        </p:txBody>
      </p:sp>
      <p:cxnSp>
        <p:nvCxnSpPr>
          <p:cNvPr id="59" name="Đường kết nối Mũi tên Thẳng 75">
            <a:extLst>
              <a:ext uri="{FF2B5EF4-FFF2-40B4-BE49-F238E27FC236}">
                <a16:creationId xmlns:a16="http://schemas.microsoft.com/office/drawing/2014/main" id="{E5774ACB-8ADD-E34F-DE59-89BDF0394C6F}"/>
              </a:ext>
            </a:extLst>
          </p:cNvPr>
          <p:cNvCxnSpPr>
            <a:cxnSpLocks/>
          </p:cNvCxnSpPr>
          <p:nvPr/>
        </p:nvCxnSpPr>
        <p:spPr>
          <a:xfrm flipV="1">
            <a:off x="2900386" y="3213395"/>
            <a:ext cx="729221" cy="165026"/>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Đường kết nối Mũi tên Thẳng 76">
            <a:extLst>
              <a:ext uri="{FF2B5EF4-FFF2-40B4-BE49-F238E27FC236}">
                <a16:creationId xmlns:a16="http://schemas.microsoft.com/office/drawing/2014/main" id="{5EAE75E7-4251-6FAD-D346-32ACE3571B6F}"/>
              </a:ext>
            </a:extLst>
          </p:cNvPr>
          <p:cNvCxnSpPr>
            <a:cxnSpLocks/>
          </p:cNvCxnSpPr>
          <p:nvPr/>
        </p:nvCxnSpPr>
        <p:spPr>
          <a:xfrm flipV="1">
            <a:off x="2823314" y="3502063"/>
            <a:ext cx="724713" cy="435712"/>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500" fill="hold"/>
                                        <p:tgtEl>
                                          <p:spTgt spid="50"/>
                                        </p:tgtEl>
                                        <p:attrNameLst>
                                          <p:attrName>ppt_x</p:attrName>
                                        </p:attrNameLst>
                                      </p:cBhvr>
                                      <p:tavLst>
                                        <p:tav tm="0">
                                          <p:val>
                                            <p:strVal val="#ppt_x"/>
                                          </p:val>
                                        </p:tav>
                                        <p:tav tm="100000">
                                          <p:val>
                                            <p:strVal val="#ppt_x"/>
                                          </p:val>
                                        </p:tav>
                                      </p:tavLst>
                                    </p:anim>
                                    <p:anim calcmode="lin" valueType="num">
                                      <p:cBhvr additive="base">
                                        <p:cTn id="8" dur="500" fill="hold"/>
                                        <p:tgtEl>
                                          <p:spTgt spid="5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anim calcmode="lin" valueType="num">
                                      <p:cBhvr additive="base">
                                        <p:cTn id="11" dur="500" fill="hold"/>
                                        <p:tgtEl>
                                          <p:spTgt spid="51"/>
                                        </p:tgtEl>
                                        <p:attrNameLst>
                                          <p:attrName>ppt_x</p:attrName>
                                        </p:attrNameLst>
                                      </p:cBhvr>
                                      <p:tavLst>
                                        <p:tav tm="0">
                                          <p:val>
                                            <p:strVal val="#ppt_x"/>
                                          </p:val>
                                        </p:tav>
                                        <p:tav tm="100000">
                                          <p:val>
                                            <p:strVal val="#ppt_x"/>
                                          </p:val>
                                        </p:tav>
                                      </p:tavLst>
                                    </p:anim>
                                    <p:anim calcmode="lin" valueType="num">
                                      <p:cBhvr additive="base">
                                        <p:cTn id="12" dur="500" fill="hold"/>
                                        <p:tgtEl>
                                          <p:spTgt spid="5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fill="hold"/>
                                        <p:tgtEl>
                                          <p:spTgt spid="52"/>
                                        </p:tgtEl>
                                        <p:attrNameLst>
                                          <p:attrName>ppt_x</p:attrName>
                                        </p:attrNameLst>
                                      </p:cBhvr>
                                      <p:tavLst>
                                        <p:tav tm="0">
                                          <p:val>
                                            <p:strVal val="#ppt_x"/>
                                          </p:val>
                                        </p:tav>
                                        <p:tav tm="100000">
                                          <p:val>
                                            <p:strVal val="#ppt_x"/>
                                          </p:val>
                                        </p:tav>
                                      </p:tavLst>
                                    </p:anim>
                                    <p:anim calcmode="lin" valueType="num">
                                      <p:cBhvr additive="base">
                                        <p:cTn id="16" dur="500" fill="hold"/>
                                        <p:tgtEl>
                                          <p:spTgt spid="5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anim calcmode="lin" valueType="num">
                                      <p:cBhvr additive="base">
                                        <p:cTn id="19" dur="500" fill="hold"/>
                                        <p:tgtEl>
                                          <p:spTgt spid="53"/>
                                        </p:tgtEl>
                                        <p:attrNameLst>
                                          <p:attrName>ppt_x</p:attrName>
                                        </p:attrNameLst>
                                      </p:cBhvr>
                                      <p:tavLst>
                                        <p:tav tm="0">
                                          <p:val>
                                            <p:strVal val="#ppt_x"/>
                                          </p:val>
                                        </p:tav>
                                        <p:tav tm="100000">
                                          <p:val>
                                            <p:strVal val="#ppt_x"/>
                                          </p:val>
                                        </p:tav>
                                      </p:tavLst>
                                    </p:anim>
                                    <p:anim calcmode="lin" valueType="num">
                                      <p:cBhvr additive="base">
                                        <p:cTn id="20" dur="500" fill="hold"/>
                                        <p:tgtEl>
                                          <p:spTgt spid="53"/>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4"/>
                                        </p:tgtEl>
                                        <p:attrNameLst>
                                          <p:attrName>style.visibility</p:attrName>
                                        </p:attrNameLst>
                                      </p:cBhvr>
                                      <p:to>
                                        <p:strVal val="visible"/>
                                      </p:to>
                                    </p:set>
                                    <p:anim calcmode="lin" valueType="num">
                                      <p:cBhvr additive="base">
                                        <p:cTn id="23" dur="500" fill="hold"/>
                                        <p:tgtEl>
                                          <p:spTgt spid="54"/>
                                        </p:tgtEl>
                                        <p:attrNameLst>
                                          <p:attrName>ppt_x</p:attrName>
                                        </p:attrNameLst>
                                      </p:cBhvr>
                                      <p:tavLst>
                                        <p:tav tm="0">
                                          <p:val>
                                            <p:strVal val="#ppt_x"/>
                                          </p:val>
                                        </p:tav>
                                        <p:tav tm="100000">
                                          <p:val>
                                            <p:strVal val="#ppt_x"/>
                                          </p:val>
                                        </p:tav>
                                      </p:tavLst>
                                    </p:anim>
                                    <p:anim calcmode="lin" valueType="num">
                                      <p:cBhvr additive="base">
                                        <p:cTn id="24" dur="500" fill="hold"/>
                                        <p:tgtEl>
                                          <p:spTgt spid="5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5"/>
                                        </p:tgtEl>
                                        <p:attrNameLst>
                                          <p:attrName>style.visibility</p:attrName>
                                        </p:attrNameLst>
                                      </p:cBhvr>
                                      <p:to>
                                        <p:strVal val="visible"/>
                                      </p:to>
                                    </p:set>
                                    <p:anim calcmode="lin" valueType="num">
                                      <p:cBhvr additive="base">
                                        <p:cTn id="27" dur="500" fill="hold"/>
                                        <p:tgtEl>
                                          <p:spTgt spid="55"/>
                                        </p:tgtEl>
                                        <p:attrNameLst>
                                          <p:attrName>ppt_x</p:attrName>
                                        </p:attrNameLst>
                                      </p:cBhvr>
                                      <p:tavLst>
                                        <p:tav tm="0">
                                          <p:val>
                                            <p:strVal val="#ppt_x"/>
                                          </p:val>
                                        </p:tav>
                                        <p:tav tm="100000">
                                          <p:val>
                                            <p:strVal val="#ppt_x"/>
                                          </p:val>
                                        </p:tav>
                                      </p:tavLst>
                                    </p:anim>
                                    <p:anim calcmode="lin" valueType="num">
                                      <p:cBhvr additive="base">
                                        <p:cTn id="28" dur="500" fill="hold"/>
                                        <p:tgtEl>
                                          <p:spTgt spid="55"/>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56"/>
                                        </p:tgtEl>
                                        <p:attrNameLst>
                                          <p:attrName>style.visibility</p:attrName>
                                        </p:attrNameLst>
                                      </p:cBhvr>
                                      <p:to>
                                        <p:strVal val="visible"/>
                                      </p:to>
                                    </p:set>
                                    <p:anim calcmode="lin" valueType="num">
                                      <p:cBhvr additive="base">
                                        <p:cTn id="31" dur="500" fill="hold"/>
                                        <p:tgtEl>
                                          <p:spTgt spid="56"/>
                                        </p:tgtEl>
                                        <p:attrNameLst>
                                          <p:attrName>ppt_x</p:attrName>
                                        </p:attrNameLst>
                                      </p:cBhvr>
                                      <p:tavLst>
                                        <p:tav tm="0">
                                          <p:val>
                                            <p:strVal val="#ppt_x"/>
                                          </p:val>
                                        </p:tav>
                                        <p:tav tm="100000">
                                          <p:val>
                                            <p:strVal val="#ppt_x"/>
                                          </p:val>
                                        </p:tav>
                                      </p:tavLst>
                                    </p:anim>
                                    <p:anim calcmode="lin" valueType="num">
                                      <p:cBhvr additive="base">
                                        <p:cTn id="32" dur="500" fill="hold"/>
                                        <p:tgtEl>
                                          <p:spTgt spid="56"/>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57"/>
                                        </p:tgtEl>
                                        <p:attrNameLst>
                                          <p:attrName>style.visibility</p:attrName>
                                        </p:attrNameLst>
                                      </p:cBhvr>
                                      <p:to>
                                        <p:strVal val="visible"/>
                                      </p:to>
                                    </p:set>
                                    <p:anim calcmode="lin" valueType="num">
                                      <p:cBhvr additive="base">
                                        <p:cTn id="35" dur="500" fill="hold"/>
                                        <p:tgtEl>
                                          <p:spTgt spid="57"/>
                                        </p:tgtEl>
                                        <p:attrNameLst>
                                          <p:attrName>ppt_x</p:attrName>
                                        </p:attrNameLst>
                                      </p:cBhvr>
                                      <p:tavLst>
                                        <p:tav tm="0">
                                          <p:val>
                                            <p:strVal val="#ppt_x"/>
                                          </p:val>
                                        </p:tav>
                                        <p:tav tm="100000">
                                          <p:val>
                                            <p:strVal val="#ppt_x"/>
                                          </p:val>
                                        </p:tav>
                                      </p:tavLst>
                                    </p:anim>
                                    <p:anim calcmode="lin" valueType="num">
                                      <p:cBhvr additive="base">
                                        <p:cTn id="36" dur="500" fill="hold"/>
                                        <p:tgtEl>
                                          <p:spTgt spid="57"/>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58"/>
                                        </p:tgtEl>
                                        <p:attrNameLst>
                                          <p:attrName>style.visibility</p:attrName>
                                        </p:attrNameLst>
                                      </p:cBhvr>
                                      <p:to>
                                        <p:strVal val="visible"/>
                                      </p:to>
                                    </p:set>
                                    <p:anim calcmode="lin" valueType="num">
                                      <p:cBhvr additive="base">
                                        <p:cTn id="39" dur="500" fill="hold"/>
                                        <p:tgtEl>
                                          <p:spTgt spid="58"/>
                                        </p:tgtEl>
                                        <p:attrNameLst>
                                          <p:attrName>ppt_x</p:attrName>
                                        </p:attrNameLst>
                                      </p:cBhvr>
                                      <p:tavLst>
                                        <p:tav tm="0">
                                          <p:val>
                                            <p:strVal val="#ppt_x"/>
                                          </p:val>
                                        </p:tav>
                                        <p:tav tm="100000">
                                          <p:val>
                                            <p:strVal val="#ppt_x"/>
                                          </p:val>
                                        </p:tav>
                                      </p:tavLst>
                                    </p:anim>
                                    <p:anim calcmode="lin" valueType="num">
                                      <p:cBhvr additive="base">
                                        <p:cTn id="40" dur="500" fill="hold"/>
                                        <p:tgtEl>
                                          <p:spTgt spid="58"/>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9"/>
                                        </p:tgtEl>
                                        <p:attrNameLst>
                                          <p:attrName>style.visibility</p:attrName>
                                        </p:attrNameLst>
                                      </p:cBhvr>
                                      <p:to>
                                        <p:strVal val="visible"/>
                                      </p:to>
                                    </p:set>
                                    <p:anim calcmode="lin" valueType="num">
                                      <p:cBhvr additive="base">
                                        <p:cTn id="43" dur="500" fill="hold"/>
                                        <p:tgtEl>
                                          <p:spTgt spid="59"/>
                                        </p:tgtEl>
                                        <p:attrNameLst>
                                          <p:attrName>ppt_x</p:attrName>
                                        </p:attrNameLst>
                                      </p:cBhvr>
                                      <p:tavLst>
                                        <p:tav tm="0">
                                          <p:val>
                                            <p:strVal val="#ppt_x"/>
                                          </p:val>
                                        </p:tav>
                                        <p:tav tm="100000">
                                          <p:val>
                                            <p:strVal val="#ppt_x"/>
                                          </p:val>
                                        </p:tav>
                                      </p:tavLst>
                                    </p:anim>
                                    <p:anim calcmode="lin" valueType="num">
                                      <p:cBhvr additive="base">
                                        <p:cTn id="44" dur="500" fill="hold"/>
                                        <p:tgtEl>
                                          <p:spTgt spid="59"/>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60"/>
                                        </p:tgtEl>
                                        <p:attrNameLst>
                                          <p:attrName>style.visibility</p:attrName>
                                        </p:attrNameLst>
                                      </p:cBhvr>
                                      <p:to>
                                        <p:strVal val="visible"/>
                                      </p:to>
                                    </p:set>
                                    <p:anim calcmode="lin" valueType="num">
                                      <p:cBhvr additive="base">
                                        <p:cTn id="47" dur="500" fill="hold"/>
                                        <p:tgtEl>
                                          <p:spTgt spid="60"/>
                                        </p:tgtEl>
                                        <p:attrNameLst>
                                          <p:attrName>ppt_x</p:attrName>
                                        </p:attrNameLst>
                                      </p:cBhvr>
                                      <p:tavLst>
                                        <p:tav tm="0">
                                          <p:val>
                                            <p:strVal val="#ppt_x"/>
                                          </p:val>
                                        </p:tav>
                                        <p:tav tm="100000">
                                          <p:val>
                                            <p:strVal val="#ppt_x"/>
                                          </p:val>
                                        </p:tav>
                                      </p:tavLst>
                                    </p:anim>
                                    <p:anim calcmode="lin" valueType="num">
                                      <p:cBhvr additive="base">
                                        <p:cTn id="48" dur="500" fill="hold"/>
                                        <p:tgtEl>
                                          <p:spTgt spid="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55" grpId="0" animBg="1"/>
      <p:bldP spid="56" grpId="0" animBg="1"/>
      <p:bldP spid="57" grpId="0" animBg="1"/>
      <p:bldP spid="5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07"/>
        <p:cNvGrpSpPr/>
        <p:nvPr/>
      </p:nvGrpSpPr>
      <p:grpSpPr>
        <a:xfrm>
          <a:off x="0" y="0"/>
          <a:ext cx="0" cy="0"/>
          <a:chOff x="0" y="0"/>
          <a:chExt cx="0" cy="0"/>
        </a:xfrm>
      </p:grpSpPr>
      <p:sp>
        <p:nvSpPr>
          <p:cNvPr id="1412" name="Google Shape;1412;p57"/>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429" name="Google Shape;1429;p57"/>
          <p:cNvSpPr/>
          <p:nvPr/>
        </p:nvSpPr>
        <p:spPr>
          <a:xfrm>
            <a:off x="7953188" y="3054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554338" y="33916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 name="Google Shape;1431;p57"/>
          <p:cNvGrpSpPr/>
          <p:nvPr/>
        </p:nvGrpSpPr>
        <p:grpSpPr>
          <a:xfrm>
            <a:off x="334452" y="2650698"/>
            <a:ext cx="573277" cy="572696"/>
            <a:chOff x="4079851" y="151677"/>
            <a:chExt cx="1014291" cy="1013263"/>
          </a:xfrm>
        </p:grpSpPr>
        <p:sp>
          <p:nvSpPr>
            <p:cNvPr id="1432" name="Google Shape;1432;p57"/>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5EBF540F-9B6B-1192-F435-240A13C33F32}"/>
              </a:ext>
            </a:extLst>
          </p:cNvPr>
          <p:cNvSpPr txBox="1"/>
          <p:nvPr/>
        </p:nvSpPr>
        <p:spPr>
          <a:xfrm>
            <a:off x="334452" y="1414910"/>
            <a:ext cx="8106041" cy="646331"/>
          </a:xfrm>
          <a:prstGeom prst="rect">
            <a:avLst/>
          </a:prstGeom>
          <a:noFill/>
        </p:spPr>
        <p:txBody>
          <a:bodyPr wrap="square" rtlCol="0">
            <a:spAutoFit/>
          </a:bodyPr>
          <a:lstStyle/>
          <a:p>
            <a:r>
              <a:rPr lang="en-US" sz="1800">
                <a:solidFill>
                  <a:schemeClr val="tx1"/>
                </a:solidFill>
                <a:latin typeface="Barlow" panose="00000500000000000000" pitchFamily="2" charset="0"/>
              </a:rPr>
              <a:t>Sau khi train mô hình, ảnh sẽ được làm phẳng và đưa vào mô hình để tạo ra mask và tiến hành tách nền, sử dụng mask để tách nền và ghép background.</a:t>
            </a:r>
          </a:p>
        </p:txBody>
      </p:sp>
      <p:pic>
        <p:nvPicPr>
          <p:cNvPr id="4" name="Picture 3" descr="A person in a suit pointing&#10;&#10;Description automatically generated with low confidence">
            <a:extLst>
              <a:ext uri="{FF2B5EF4-FFF2-40B4-BE49-F238E27FC236}">
                <a16:creationId xmlns:a16="http://schemas.microsoft.com/office/drawing/2014/main" id="{A9C765C4-2399-01DE-4087-F505E2D1195E}"/>
              </a:ext>
            </a:extLst>
          </p:cNvPr>
          <p:cNvPicPr>
            <a:picLocks noChangeAspect="1"/>
          </p:cNvPicPr>
          <p:nvPr/>
        </p:nvPicPr>
        <p:blipFill>
          <a:blip r:embed="rId3"/>
          <a:stretch>
            <a:fillRect/>
          </a:stretch>
        </p:blipFill>
        <p:spPr>
          <a:xfrm>
            <a:off x="1049323" y="2460819"/>
            <a:ext cx="2208829" cy="1242881"/>
          </a:xfrm>
          <a:prstGeom prst="rect">
            <a:avLst/>
          </a:prstGeom>
        </p:spPr>
      </p:pic>
      <p:sp>
        <p:nvSpPr>
          <p:cNvPr id="6" name="Hình chữ nhật 67">
            <a:extLst>
              <a:ext uri="{FF2B5EF4-FFF2-40B4-BE49-F238E27FC236}">
                <a16:creationId xmlns:a16="http://schemas.microsoft.com/office/drawing/2014/main" id="{DB152193-6FCE-BC7B-B289-85FC50745977}"/>
              </a:ext>
            </a:extLst>
          </p:cNvPr>
          <p:cNvSpPr/>
          <p:nvPr/>
        </p:nvSpPr>
        <p:spPr>
          <a:xfrm>
            <a:off x="4168988" y="2876861"/>
            <a:ext cx="1314832" cy="369520"/>
          </a:xfrm>
          <a:prstGeom prst="rect">
            <a:avLst/>
          </a:prstGeom>
          <a:solidFill>
            <a:schemeClr val="bg1"/>
          </a:solidFill>
          <a:ln>
            <a:solidFill>
              <a:schemeClr val="accent5">
                <a:lumMod val="40000"/>
                <a:lumOff val="60000"/>
              </a:schemeClr>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vi-VN">
                <a:solidFill>
                  <a:schemeClr val="tx1"/>
                </a:solidFill>
              </a:rPr>
              <a:t>Model</a:t>
            </a:r>
            <a:endParaRPr lang="en-US" dirty="0">
              <a:solidFill>
                <a:schemeClr val="tx1"/>
              </a:solidFill>
            </a:endParaRPr>
          </a:p>
        </p:txBody>
      </p:sp>
      <p:cxnSp>
        <p:nvCxnSpPr>
          <p:cNvPr id="7" name="Đường kết nối Mũi tên Thẳng 75">
            <a:extLst>
              <a:ext uri="{FF2B5EF4-FFF2-40B4-BE49-F238E27FC236}">
                <a16:creationId xmlns:a16="http://schemas.microsoft.com/office/drawing/2014/main" id="{A09DAB54-BCB7-93D8-4474-4F869835650B}"/>
              </a:ext>
            </a:extLst>
          </p:cNvPr>
          <p:cNvCxnSpPr>
            <a:cxnSpLocks/>
          </p:cNvCxnSpPr>
          <p:nvPr/>
        </p:nvCxnSpPr>
        <p:spPr>
          <a:xfrm>
            <a:off x="3339234" y="3061621"/>
            <a:ext cx="748672" cy="0"/>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descr="A picture containing silhouette&#10;&#10;Description automatically generated">
            <a:extLst>
              <a:ext uri="{FF2B5EF4-FFF2-40B4-BE49-F238E27FC236}">
                <a16:creationId xmlns:a16="http://schemas.microsoft.com/office/drawing/2014/main" id="{77F5CE63-DBE4-0EBD-C5D1-123FC3670566}"/>
              </a:ext>
            </a:extLst>
          </p:cNvPr>
          <p:cNvPicPr>
            <a:picLocks noChangeAspect="1"/>
          </p:cNvPicPr>
          <p:nvPr/>
        </p:nvPicPr>
        <p:blipFill>
          <a:blip r:embed="rId4"/>
          <a:stretch>
            <a:fillRect/>
          </a:stretch>
        </p:blipFill>
        <p:spPr>
          <a:xfrm>
            <a:off x="6394656" y="2465146"/>
            <a:ext cx="2208829" cy="1238554"/>
          </a:xfrm>
          <a:prstGeom prst="rect">
            <a:avLst/>
          </a:prstGeom>
        </p:spPr>
      </p:pic>
      <p:cxnSp>
        <p:nvCxnSpPr>
          <p:cNvPr id="12" name="Đường kết nối Mũi tên Thẳng 75">
            <a:extLst>
              <a:ext uri="{FF2B5EF4-FFF2-40B4-BE49-F238E27FC236}">
                <a16:creationId xmlns:a16="http://schemas.microsoft.com/office/drawing/2014/main" id="{29BAE88C-126D-508F-22FF-9754A5125848}"/>
              </a:ext>
            </a:extLst>
          </p:cNvPr>
          <p:cNvCxnSpPr>
            <a:cxnSpLocks/>
          </p:cNvCxnSpPr>
          <p:nvPr/>
        </p:nvCxnSpPr>
        <p:spPr>
          <a:xfrm>
            <a:off x="5555758" y="3061621"/>
            <a:ext cx="748672" cy="0"/>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0653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sp>
        <p:nvSpPr>
          <p:cNvPr id="1389" name="Google Shape;1389;p56"/>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396" name="Google Shape;1396;p56"/>
          <p:cNvSpPr/>
          <p:nvPr/>
        </p:nvSpPr>
        <p:spPr>
          <a:xfrm>
            <a:off x="8789780" y="1017725"/>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8789780" y="2329761"/>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8789779" y="3682899"/>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rgbClr val="EAC9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13696B07-056F-3B8B-5FCB-AAF9B24129C8}"/>
              </a:ext>
            </a:extLst>
          </p:cNvPr>
          <p:cNvSpPr txBox="1"/>
          <p:nvPr/>
        </p:nvSpPr>
        <p:spPr>
          <a:xfrm>
            <a:off x="217279" y="1526956"/>
            <a:ext cx="8572500" cy="1477328"/>
          </a:xfrm>
          <a:prstGeom prst="rect">
            <a:avLst/>
          </a:prstGeom>
          <a:noFill/>
        </p:spPr>
        <p:txBody>
          <a:bodyPr wrap="square">
            <a:spAutoFit/>
          </a:bodyPr>
          <a:lstStyle/>
          <a:p>
            <a:pPr marL="0" indent="0" algn="l"/>
            <a:r>
              <a:rPr lang="en-US" sz="1800">
                <a:solidFill>
                  <a:schemeClr val="tx1"/>
                </a:solidFill>
                <a:latin typeface="Barlow" panose="00000500000000000000" pitchFamily="2" charset="0"/>
              </a:rPr>
              <a:t>Không gian màu LAB gồm các màu gốc: red, blue, green, yellow, white, black</a:t>
            </a:r>
          </a:p>
          <a:p>
            <a:pPr marL="0" indent="0" algn="l"/>
            <a:r>
              <a:rPr lang="en-US" sz="1800">
                <a:solidFill>
                  <a:schemeClr val="tx1"/>
                </a:solidFill>
                <a:latin typeface="Barlow" panose="00000500000000000000" pitchFamily="2" charset="0"/>
              </a:rPr>
              <a:t>Không gian màu LAB gồm 3 kênh:</a:t>
            </a:r>
          </a:p>
          <a:p>
            <a:pPr marL="285750" indent="-285750" algn="l">
              <a:buFont typeface="Arial" panose="020B0604020202020204" pitchFamily="34" charset="0"/>
              <a:buChar char="•"/>
            </a:pPr>
            <a:r>
              <a:rPr lang="en-US" sz="1800">
                <a:solidFill>
                  <a:schemeClr val="tx1"/>
                </a:solidFill>
                <a:latin typeface="Barlow" panose="00000500000000000000" pitchFamily="2" charset="0"/>
              </a:rPr>
              <a:t>Kênh L: độ sáng</a:t>
            </a:r>
          </a:p>
          <a:p>
            <a:pPr marL="285750" indent="-285750" algn="l">
              <a:buFont typeface="Arial" panose="020B0604020202020204" pitchFamily="34" charset="0"/>
              <a:buChar char="•"/>
            </a:pPr>
            <a:r>
              <a:rPr lang="en-US" sz="1800">
                <a:solidFill>
                  <a:schemeClr val="tx1"/>
                </a:solidFill>
                <a:latin typeface="Barlow" panose="00000500000000000000" pitchFamily="2" charset="0"/>
              </a:rPr>
              <a:t>Kênh A: độ red/green của màu</a:t>
            </a:r>
          </a:p>
          <a:p>
            <a:pPr marL="285750" indent="-285750" algn="l">
              <a:buFont typeface="Arial" panose="020B0604020202020204" pitchFamily="34" charset="0"/>
              <a:buChar char="•"/>
            </a:pPr>
            <a:r>
              <a:rPr lang="en-US" sz="1800">
                <a:solidFill>
                  <a:schemeClr val="tx1"/>
                </a:solidFill>
                <a:latin typeface="Barlow" panose="00000500000000000000" pitchFamily="2" charset="0"/>
              </a:rPr>
              <a:t>Kênh B: độ blue/yellow của màu</a:t>
            </a:r>
            <a:endParaRPr lang="vi-VN" sz="1400" dirty="0"/>
          </a:p>
        </p:txBody>
      </p:sp>
      <p:sp>
        <p:nvSpPr>
          <p:cNvPr id="2" name="TextBox 1">
            <a:extLst>
              <a:ext uri="{FF2B5EF4-FFF2-40B4-BE49-F238E27FC236}">
                <a16:creationId xmlns:a16="http://schemas.microsoft.com/office/drawing/2014/main" id="{B3355DBA-4737-6137-220A-014B63BD1666}"/>
              </a:ext>
            </a:extLst>
          </p:cNvPr>
          <p:cNvSpPr txBox="1"/>
          <p:nvPr/>
        </p:nvSpPr>
        <p:spPr>
          <a:xfrm>
            <a:off x="376518" y="1160203"/>
            <a:ext cx="8146282" cy="369332"/>
          </a:xfrm>
          <a:prstGeom prst="rect">
            <a:avLst/>
          </a:prstGeom>
          <a:noFill/>
        </p:spPr>
        <p:txBody>
          <a:bodyPr wrap="square" rtlCol="0">
            <a:spAutoFit/>
          </a:bodyPr>
          <a:lstStyle/>
          <a:p>
            <a:pPr marL="285750" indent="-285750">
              <a:buClr>
                <a:schemeClr val="bg2"/>
              </a:buClr>
              <a:buFont typeface="Wingdings" panose="05000000000000000000" pitchFamily="2" charset="2"/>
              <a:buChar char="v"/>
            </a:pPr>
            <a:r>
              <a:rPr lang="en-US" sz="1800">
                <a:solidFill>
                  <a:schemeClr val="tx1"/>
                </a:solidFill>
                <a:latin typeface="Barlow" panose="00000500000000000000" pitchFamily="2" charset="0"/>
              </a:rPr>
              <a:t>Phương pháp sử dụng không gian màu LAB</a:t>
            </a:r>
          </a:p>
        </p:txBody>
      </p:sp>
      <p:pic>
        <p:nvPicPr>
          <p:cNvPr id="9" name="Picture 8" descr="Chart, radar chart&#10;&#10;Description automatically generated">
            <a:extLst>
              <a:ext uri="{FF2B5EF4-FFF2-40B4-BE49-F238E27FC236}">
                <a16:creationId xmlns:a16="http://schemas.microsoft.com/office/drawing/2014/main" id="{9D58B706-20BB-6ED3-323D-9165C87588F7}"/>
              </a:ext>
            </a:extLst>
          </p:cNvPr>
          <p:cNvPicPr>
            <a:picLocks noChangeAspect="1"/>
          </p:cNvPicPr>
          <p:nvPr/>
        </p:nvPicPr>
        <p:blipFill>
          <a:blip r:embed="rId3"/>
          <a:stretch>
            <a:fillRect/>
          </a:stretch>
        </p:blipFill>
        <p:spPr>
          <a:xfrm>
            <a:off x="4836894" y="1911132"/>
            <a:ext cx="2912956" cy="2919810"/>
          </a:xfrm>
          <a:prstGeom prst="rect">
            <a:avLst/>
          </a:prstGeom>
        </p:spPr>
      </p:pic>
    </p:spTree>
    <p:extLst>
      <p:ext uri="{BB962C8B-B14F-4D97-AF65-F5344CB8AC3E}">
        <p14:creationId xmlns:p14="http://schemas.microsoft.com/office/powerpoint/2010/main" val="36543434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07"/>
        <p:cNvGrpSpPr/>
        <p:nvPr/>
      </p:nvGrpSpPr>
      <p:grpSpPr>
        <a:xfrm>
          <a:off x="0" y="0"/>
          <a:ext cx="0" cy="0"/>
          <a:chOff x="0" y="0"/>
          <a:chExt cx="0" cy="0"/>
        </a:xfrm>
      </p:grpSpPr>
      <p:sp>
        <p:nvSpPr>
          <p:cNvPr id="1412" name="Google Shape;1412;p57"/>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429" name="Google Shape;1429;p57"/>
          <p:cNvSpPr/>
          <p:nvPr/>
        </p:nvSpPr>
        <p:spPr>
          <a:xfrm>
            <a:off x="7953188" y="3054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554338" y="33916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 name="Google Shape;1431;p57"/>
          <p:cNvGrpSpPr/>
          <p:nvPr/>
        </p:nvGrpSpPr>
        <p:grpSpPr>
          <a:xfrm>
            <a:off x="334452" y="2650698"/>
            <a:ext cx="573277" cy="572696"/>
            <a:chOff x="4079851" y="151677"/>
            <a:chExt cx="1014291" cy="1013263"/>
          </a:xfrm>
        </p:grpSpPr>
        <p:sp>
          <p:nvSpPr>
            <p:cNvPr id="1432" name="Google Shape;1432;p57"/>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E5172749-71F9-C9FF-82B4-C1BA31A2EA7A}"/>
              </a:ext>
            </a:extLst>
          </p:cNvPr>
          <p:cNvSpPr txBox="1"/>
          <p:nvPr/>
        </p:nvSpPr>
        <p:spPr>
          <a:xfrm>
            <a:off x="427825" y="1342891"/>
            <a:ext cx="7953381" cy="2585323"/>
          </a:xfrm>
          <a:prstGeom prst="rect">
            <a:avLst/>
          </a:prstGeom>
          <a:noFill/>
        </p:spPr>
        <p:txBody>
          <a:bodyPr wrap="square" rtlCol="0">
            <a:spAutoFit/>
          </a:bodyPr>
          <a:lstStyle/>
          <a:p>
            <a:r>
              <a:rPr lang="en-US" sz="1800">
                <a:solidFill>
                  <a:schemeClr val="tx1"/>
                </a:solidFill>
                <a:latin typeface="Barlow" panose="00000500000000000000" pitchFamily="2" charset="0"/>
              </a:rPr>
              <a:t>Ta có thể dễ dàng tách được màu nền xanh lá ra khỏi ảnh nhờ vào kênh A của không gian màu LAB.</a:t>
            </a:r>
          </a:p>
          <a:p>
            <a:r>
              <a:rPr lang="en-US" sz="1800">
                <a:solidFill>
                  <a:schemeClr val="tx1"/>
                </a:solidFill>
                <a:latin typeface="Barlow" panose="00000500000000000000" pitchFamily="2" charset="0"/>
              </a:rPr>
              <a:t>B1: Load ảnh foreground.</a:t>
            </a:r>
          </a:p>
          <a:p>
            <a:r>
              <a:rPr lang="en-US" sz="1800">
                <a:solidFill>
                  <a:schemeClr val="tx1"/>
                </a:solidFill>
                <a:latin typeface="Barlow" panose="00000500000000000000" pitchFamily="2" charset="0"/>
              </a:rPr>
              <a:t>B2: Chuyển ảnh sang không gian màu LAB.</a:t>
            </a:r>
          </a:p>
          <a:p>
            <a:r>
              <a:rPr lang="en-US" sz="1800">
                <a:solidFill>
                  <a:schemeClr val="tx1"/>
                </a:solidFill>
                <a:latin typeface="Barlow" panose="00000500000000000000" pitchFamily="2" charset="0"/>
              </a:rPr>
              <a:t>B3: Tách kênh A từ ảnh đã chuyển đổi không gian màu.</a:t>
            </a:r>
          </a:p>
          <a:p>
            <a:r>
              <a:rPr lang="en-US" sz="1800">
                <a:solidFill>
                  <a:schemeClr val="tx1"/>
                </a:solidFill>
                <a:latin typeface="Barlow" panose="00000500000000000000" pitchFamily="2" charset="0"/>
              </a:rPr>
              <a:t>B4: Phân ngưỡng trên kênh A đã tách làm mask.</a:t>
            </a:r>
          </a:p>
          <a:p>
            <a:r>
              <a:rPr lang="en-US" sz="1800">
                <a:solidFill>
                  <a:schemeClr val="tx1"/>
                </a:solidFill>
                <a:latin typeface="Barlow" panose="00000500000000000000" pitchFamily="2" charset="0"/>
              </a:rPr>
              <a:t>B5: Load ảnh background.</a:t>
            </a:r>
          </a:p>
          <a:p>
            <a:r>
              <a:rPr lang="en-US" sz="1800">
                <a:solidFill>
                  <a:schemeClr val="tx1"/>
                </a:solidFill>
                <a:latin typeface="Barlow" panose="00000500000000000000" pitchFamily="2" charset="0"/>
              </a:rPr>
              <a:t>B6: Tiến hành tách nền xanh ra khỏi ảnh foreground dựa trên mask và ghép background vào ảnh đã tách nền.</a:t>
            </a:r>
          </a:p>
        </p:txBody>
      </p:sp>
    </p:spTree>
    <p:extLst>
      <p:ext uri="{BB962C8B-B14F-4D97-AF65-F5344CB8AC3E}">
        <p14:creationId xmlns:p14="http://schemas.microsoft.com/office/powerpoint/2010/main" val="1302286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07"/>
        <p:cNvGrpSpPr/>
        <p:nvPr/>
      </p:nvGrpSpPr>
      <p:grpSpPr>
        <a:xfrm>
          <a:off x="0" y="0"/>
          <a:ext cx="0" cy="0"/>
          <a:chOff x="0" y="0"/>
          <a:chExt cx="0" cy="0"/>
        </a:xfrm>
      </p:grpSpPr>
      <p:sp>
        <p:nvSpPr>
          <p:cNvPr id="1412" name="Google Shape;1412;p57"/>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429" name="Google Shape;1429;p57"/>
          <p:cNvSpPr/>
          <p:nvPr/>
        </p:nvSpPr>
        <p:spPr>
          <a:xfrm>
            <a:off x="7953188" y="3054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554338" y="33916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 name="Google Shape;1431;p57"/>
          <p:cNvGrpSpPr/>
          <p:nvPr/>
        </p:nvGrpSpPr>
        <p:grpSpPr>
          <a:xfrm>
            <a:off x="334452" y="2650698"/>
            <a:ext cx="573277" cy="572696"/>
            <a:chOff x="4079851" y="151677"/>
            <a:chExt cx="1014291" cy="1013263"/>
          </a:xfrm>
        </p:grpSpPr>
        <p:sp>
          <p:nvSpPr>
            <p:cNvPr id="1432" name="Google Shape;1432;p57"/>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E5172749-71F9-C9FF-82B4-C1BA31A2EA7A}"/>
              </a:ext>
            </a:extLst>
          </p:cNvPr>
          <p:cNvSpPr txBox="1"/>
          <p:nvPr/>
        </p:nvSpPr>
        <p:spPr>
          <a:xfrm>
            <a:off x="427825" y="1342891"/>
            <a:ext cx="7953381" cy="1754326"/>
          </a:xfrm>
          <a:prstGeom prst="rect">
            <a:avLst/>
          </a:prstGeom>
          <a:noFill/>
        </p:spPr>
        <p:txBody>
          <a:bodyPr wrap="square" rtlCol="0">
            <a:spAutoFit/>
          </a:bodyPr>
          <a:lstStyle/>
          <a:p>
            <a:pPr marL="285750" indent="-285750">
              <a:buClr>
                <a:schemeClr val="tx1"/>
              </a:buClr>
              <a:buFont typeface="Wingdings" panose="05000000000000000000" pitchFamily="2" charset="2"/>
              <a:buChar char="v"/>
            </a:pPr>
            <a:r>
              <a:rPr lang="en-US" sz="1800">
                <a:solidFill>
                  <a:schemeClr val="tx1"/>
                </a:solidFill>
                <a:latin typeface="Barlow" panose="00000500000000000000" pitchFamily="2" charset="0"/>
              </a:rPr>
              <a:t>Phương pháp sử dụng điều kiện trên pixel</a:t>
            </a:r>
          </a:p>
          <a:p>
            <a:pPr>
              <a:buClr>
                <a:schemeClr val="tx1"/>
              </a:buClr>
            </a:pPr>
            <a:r>
              <a:rPr lang="en-US" sz="1800">
                <a:solidFill>
                  <a:schemeClr val="tx1"/>
                </a:solidFill>
                <a:latin typeface="Barlow" panose="00000500000000000000" pitchFamily="2" charset="0"/>
              </a:rPr>
              <a:t>Ta có thể tạo được mask dựa trên các giá trị của các kênh trong không gian màu RGB.</a:t>
            </a:r>
          </a:p>
          <a:p>
            <a:pPr>
              <a:buClr>
                <a:schemeClr val="tx1"/>
              </a:buClr>
            </a:pPr>
            <a:r>
              <a:rPr lang="en-US" sz="1800">
                <a:solidFill>
                  <a:schemeClr val="tx1"/>
                </a:solidFill>
                <a:latin typeface="Barlow" panose="00000500000000000000" pitchFamily="2" charset="0"/>
              </a:rPr>
              <a:t>B1: Load ảnh và tách riêng từng kênh màu của ảnh.</a:t>
            </a:r>
          </a:p>
          <a:p>
            <a:pPr>
              <a:buClr>
                <a:schemeClr val="tx1"/>
              </a:buClr>
            </a:pPr>
            <a:r>
              <a:rPr lang="en-US" sz="1800">
                <a:solidFill>
                  <a:schemeClr val="tx1"/>
                </a:solidFill>
                <a:latin typeface="Barlow" panose="00000500000000000000" pitchFamily="2" charset="0"/>
              </a:rPr>
              <a:t>B2: Áp dụng điều kiện trên từng kênh màu của mỗi pixel để tạo ra mask</a:t>
            </a:r>
          </a:p>
          <a:p>
            <a:pPr>
              <a:buClr>
                <a:schemeClr val="tx1"/>
              </a:buClr>
            </a:pPr>
            <a:r>
              <a:rPr lang="en-US" sz="1800">
                <a:solidFill>
                  <a:schemeClr val="tx1"/>
                </a:solidFill>
                <a:latin typeface="Barlow" panose="00000500000000000000" pitchFamily="2" charset="0"/>
              </a:rPr>
              <a:t>B3: Sau khi thu được mask tiến hành tách nền xanh và ghép background.</a:t>
            </a:r>
          </a:p>
        </p:txBody>
      </p:sp>
    </p:spTree>
    <p:extLst>
      <p:ext uri="{BB962C8B-B14F-4D97-AF65-F5344CB8AC3E}">
        <p14:creationId xmlns:p14="http://schemas.microsoft.com/office/powerpoint/2010/main" val="33096853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38"/>
        <p:cNvGrpSpPr/>
        <p:nvPr/>
      </p:nvGrpSpPr>
      <p:grpSpPr>
        <a:xfrm>
          <a:off x="0" y="0"/>
          <a:ext cx="0" cy="0"/>
          <a:chOff x="0" y="0"/>
          <a:chExt cx="0" cy="0"/>
        </a:xfrm>
      </p:grpSpPr>
      <p:sp>
        <p:nvSpPr>
          <p:cNvPr id="1455" name="Google Shape;1455;p58"/>
          <p:cNvSpPr/>
          <p:nvPr/>
        </p:nvSpPr>
        <p:spPr>
          <a:xfrm>
            <a:off x="8456150" y="53950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46;p50">
            <a:extLst>
              <a:ext uri="{FF2B5EF4-FFF2-40B4-BE49-F238E27FC236}">
                <a16:creationId xmlns:a16="http://schemas.microsoft.com/office/drawing/2014/main" id="{BE8EBEC9-033C-1F76-5001-F35707BB3ED5}"/>
              </a:ext>
            </a:extLst>
          </p:cNvPr>
          <p:cNvSpPr txBox="1">
            <a:spLocks noGrp="1"/>
          </p:cNvSpPr>
          <p:nvPr>
            <p:ph type="title"/>
          </p:nvPr>
        </p:nvSpPr>
        <p:spPr>
          <a:xfrm>
            <a:off x="1281289" y="2486077"/>
            <a:ext cx="6581422" cy="14561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t>RESULT</a:t>
            </a:r>
            <a:endParaRPr sz="5400" dirty="0"/>
          </a:p>
        </p:txBody>
      </p:sp>
      <p:grpSp>
        <p:nvGrpSpPr>
          <p:cNvPr id="24" name="Google Shape;1149;p50">
            <a:extLst>
              <a:ext uri="{FF2B5EF4-FFF2-40B4-BE49-F238E27FC236}">
                <a16:creationId xmlns:a16="http://schemas.microsoft.com/office/drawing/2014/main" id="{58BB8802-CF73-89A8-C04E-7589C23707FE}"/>
              </a:ext>
            </a:extLst>
          </p:cNvPr>
          <p:cNvGrpSpPr/>
          <p:nvPr/>
        </p:nvGrpSpPr>
        <p:grpSpPr>
          <a:xfrm>
            <a:off x="621106" y="539494"/>
            <a:ext cx="336300" cy="1206211"/>
            <a:chOff x="1056056" y="3820319"/>
            <a:chExt cx="336300" cy="1206211"/>
          </a:xfrm>
        </p:grpSpPr>
        <p:sp>
          <p:nvSpPr>
            <p:cNvPr id="25" name="Google Shape;1150;p50">
              <a:extLst>
                <a:ext uri="{FF2B5EF4-FFF2-40B4-BE49-F238E27FC236}">
                  <a16:creationId xmlns:a16="http://schemas.microsoft.com/office/drawing/2014/main" id="{BCCB2C06-11CF-1C1F-1EE0-15DDC71313D2}"/>
                </a:ext>
              </a:extLst>
            </p:cNvPr>
            <p:cNvSpPr/>
            <p:nvPr/>
          </p:nvSpPr>
          <p:spPr>
            <a:xfrm rot="5400000">
              <a:off x="1056461" y="495833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51;p50">
              <a:extLst>
                <a:ext uri="{FF2B5EF4-FFF2-40B4-BE49-F238E27FC236}">
                  <a16:creationId xmlns:a16="http://schemas.microsoft.com/office/drawing/2014/main" id="{784551FD-0A46-B970-5285-865F69889B18}"/>
                </a:ext>
              </a:extLst>
            </p:cNvPr>
            <p:cNvSpPr/>
            <p:nvPr/>
          </p:nvSpPr>
          <p:spPr>
            <a:xfrm rot="5400000">
              <a:off x="1056867" y="4832249"/>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52;p50">
              <a:extLst>
                <a:ext uri="{FF2B5EF4-FFF2-40B4-BE49-F238E27FC236}">
                  <a16:creationId xmlns:a16="http://schemas.microsoft.com/office/drawing/2014/main" id="{CCC5CC99-5F99-20BE-051B-E884A10D8E03}"/>
                </a:ext>
              </a:extLst>
            </p:cNvPr>
            <p:cNvSpPr/>
            <p:nvPr/>
          </p:nvSpPr>
          <p:spPr>
            <a:xfrm rot="5400000">
              <a:off x="1056461" y="4705352"/>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3;p50">
              <a:extLst>
                <a:ext uri="{FF2B5EF4-FFF2-40B4-BE49-F238E27FC236}">
                  <a16:creationId xmlns:a16="http://schemas.microsoft.com/office/drawing/2014/main" id="{2AD196C4-2B6D-AE1D-4D8A-B878E3CA84B9}"/>
                </a:ext>
              </a:extLst>
            </p:cNvPr>
            <p:cNvSpPr/>
            <p:nvPr/>
          </p:nvSpPr>
          <p:spPr>
            <a:xfrm rot="5400000">
              <a:off x="1056461" y="4578861"/>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54;p50">
              <a:extLst>
                <a:ext uri="{FF2B5EF4-FFF2-40B4-BE49-F238E27FC236}">
                  <a16:creationId xmlns:a16="http://schemas.microsoft.com/office/drawing/2014/main" id="{FC2993EC-8829-631B-B5EE-CEB33DB8D219}"/>
                </a:ext>
              </a:extLst>
            </p:cNvPr>
            <p:cNvSpPr/>
            <p:nvPr/>
          </p:nvSpPr>
          <p:spPr>
            <a:xfrm rot="5400000">
              <a:off x="1056461" y="445237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55;p50">
              <a:extLst>
                <a:ext uri="{FF2B5EF4-FFF2-40B4-BE49-F238E27FC236}">
                  <a16:creationId xmlns:a16="http://schemas.microsoft.com/office/drawing/2014/main" id="{08A79EBC-C353-408E-DDB7-1F54B2714234}"/>
                </a:ext>
              </a:extLst>
            </p:cNvPr>
            <p:cNvSpPr/>
            <p:nvPr/>
          </p:nvSpPr>
          <p:spPr>
            <a:xfrm rot="5400000">
              <a:off x="1056867" y="4326284"/>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56;p50">
              <a:extLst>
                <a:ext uri="{FF2B5EF4-FFF2-40B4-BE49-F238E27FC236}">
                  <a16:creationId xmlns:a16="http://schemas.microsoft.com/office/drawing/2014/main" id="{CB494819-E718-BD8E-9347-D69F83FB7354}"/>
                </a:ext>
              </a:extLst>
            </p:cNvPr>
            <p:cNvSpPr/>
            <p:nvPr/>
          </p:nvSpPr>
          <p:spPr>
            <a:xfrm rot="5400000">
              <a:off x="1056867" y="419979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57;p50">
              <a:extLst>
                <a:ext uri="{FF2B5EF4-FFF2-40B4-BE49-F238E27FC236}">
                  <a16:creationId xmlns:a16="http://schemas.microsoft.com/office/drawing/2014/main" id="{7CE6149E-08BE-DA4C-A3A8-930AC3E307D2}"/>
                </a:ext>
              </a:extLst>
            </p:cNvPr>
            <p:cNvSpPr/>
            <p:nvPr/>
          </p:nvSpPr>
          <p:spPr>
            <a:xfrm rot="5400000">
              <a:off x="1056461" y="4072896"/>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58;p50">
              <a:extLst>
                <a:ext uri="{FF2B5EF4-FFF2-40B4-BE49-F238E27FC236}">
                  <a16:creationId xmlns:a16="http://schemas.microsoft.com/office/drawing/2014/main" id="{62C96D7A-7A1D-90C4-DA90-855FAB5EE410}"/>
                </a:ext>
              </a:extLst>
            </p:cNvPr>
            <p:cNvSpPr/>
            <p:nvPr/>
          </p:nvSpPr>
          <p:spPr>
            <a:xfrm rot="5400000">
              <a:off x="1056461" y="394640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59;p50">
              <a:extLst>
                <a:ext uri="{FF2B5EF4-FFF2-40B4-BE49-F238E27FC236}">
                  <a16:creationId xmlns:a16="http://schemas.microsoft.com/office/drawing/2014/main" id="{7010EDC8-7034-F289-6890-838FDCD77A20}"/>
                </a:ext>
              </a:extLst>
            </p:cNvPr>
            <p:cNvSpPr/>
            <p:nvPr/>
          </p:nvSpPr>
          <p:spPr>
            <a:xfrm rot="5400000">
              <a:off x="1056461" y="3819914"/>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60;p50">
              <a:extLst>
                <a:ext uri="{FF2B5EF4-FFF2-40B4-BE49-F238E27FC236}">
                  <a16:creationId xmlns:a16="http://schemas.microsoft.com/office/drawing/2014/main" id="{C3CE15EF-139C-6DAD-BFA8-33A5899D76F0}"/>
                </a:ext>
              </a:extLst>
            </p:cNvPr>
            <p:cNvSpPr/>
            <p:nvPr/>
          </p:nvSpPr>
          <p:spPr>
            <a:xfrm rot="5400000">
              <a:off x="1190310" y="4072896"/>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61;p50">
              <a:extLst>
                <a:ext uri="{FF2B5EF4-FFF2-40B4-BE49-F238E27FC236}">
                  <a16:creationId xmlns:a16="http://schemas.microsoft.com/office/drawing/2014/main" id="{26BD91EB-5F45-6CEE-2B0B-F53FD489A36E}"/>
                </a:ext>
              </a:extLst>
            </p:cNvPr>
            <p:cNvSpPr/>
            <p:nvPr/>
          </p:nvSpPr>
          <p:spPr>
            <a:xfrm rot="5400000">
              <a:off x="1190310" y="3946405"/>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62;p50">
              <a:extLst>
                <a:ext uri="{FF2B5EF4-FFF2-40B4-BE49-F238E27FC236}">
                  <a16:creationId xmlns:a16="http://schemas.microsoft.com/office/drawing/2014/main" id="{0797F52B-E056-D092-C100-1AA5013A9B8C}"/>
                </a:ext>
              </a:extLst>
            </p:cNvPr>
            <p:cNvSpPr/>
            <p:nvPr/>
          </p:nvSpPr>
          <p:spPr>
            <a:xfrm rot="5400000">
              <a:off x="1190310" y="381991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63;p50">
              <a:extLst>
                <a:ext uri="{FF2B5EF4-FFF2-40B4-BE49-F238E27FC236}">
                  <a16:creationId xmlns:a16="http://schemas.microsoft.com/office/drawing/2014/main" id="{820DC484-B08F-235D-36F8-58F8B718F005}"/>
                </a:ext>
              </a:extLst>
            </p:cNvPr>
            <p:cNvSpPr/>
            <p:nvPr/>
          </p:nvSpPr>
          <p:spPr>
            <a:xfrm rot="5400000">
              <a:off x="1324565" y="4326284"/>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64;p50">
              <a:extLst>
                <a:ext uri="{FF2B5EF4-FFF2-40B4-BE49-F238E27FC236}">
                  <a16:creationId xmlns:a16="http://schemas.microsoft.com/office/drawing/2014/main" id="{DBC38671-995A-56D2-6754-C698A62F50A2}"/>
                </a:ext>
              </a:extLst>
            </p:cNvPr>
            <p:cNvSpPr/>
            <p:nvPr/>
          </p:nvSpPr>
          <p:spPr>
            <a:xfrm rot="5400000">
              <a:off x="1324565" y="4199793"/>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65;p50">
              <a:extLst>
                <a:ext uri="{FF2B5EF4-FFF2-40B4-BE49-F238E27FC236}">
                  <a16:creationId xmlns:a16="http://schemas.microsoft.com/office/drawing/2014/main" id="{DF34B7E5-CAA8-78CD-DAF4-7DE894B7621B}"/>
                </a:ext>
              </a:extLst>
            </p:cNvPr>
            <p:cNvSpPr/>
            <p:nvPr/>
          </p:nvSpPr>
          <p:spPr>
            <a:xfrm rot="5400000">
              <a:off x="1324565" y="4073302"/>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66;p50">
              <a:extLst>
                <a:ext uri="{FF2B5EF4-FFF2-40B4-BE49-F238E27FC236}">
                  <a16:creationId xmlns:a16="http://schemas.microsoft.com/office/drawing/2014/main" id="{A2C3F263-9614-40E1-707A-59465FBA69EA}"/>
                </a:ext>
              </a:extLst>
            </p:cNvPr>
            <p:cNvSpPr/>
            <p:nvPr/>
          </p:nvSpPr>
          <p:spPr>
            <a:xfrm rot="5400000">
              <a:off x="1324160" y="394640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67;p50">
              <a:extLst>
                <a:ext uri="{FF2B5EF4-FFF2-40B4-BE49-F238E27FC236}">
                  <a16:creationId xmlns:a16="http://schemas.microsoft.com/office/drawing/2014/main" id="{BD086B0B-8AD2-4BE2-3D5F-693C85259992}"/>
                </a:ext>
              </a:extLst>
            </p:cNvPr>
            <p:cNvSpPr/>
            <p:nvPr/>
          </p:nvSpPr>
          <p:spPr>
            <a:xfrm rot="5400000">
              <a:off x="1324160" y="3819914"/>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1168;p50">
            <a:extLst>
              <a:ext uri="{FF2B5EF4-FFF2-40B4-BE49-F238E27FC236}">
                <a16:creationId xmlns:a16="http://schemas.microsoft.com/office/drawing/2014/main" id="{E14A335E-DBD3-492A-8945-1569A6C1E62D}"/>
              </a:ext>
            </a:extLst>
          </p:cNvPr>
          <p:cNvGrpSpPr/>
          <p:nvPr/>
        </p:nvGrpSpPr>
        <p:grpSpPr>
          <a:xfrm>
            <a:off x="8186606" y="3402369"/>
            <a:ext cx="336300" cy="1206211"/>
            <a:chOff x="8186606" y="3402369"/>
            <a:chExt cx="336300" cy="1206211"/>
          </a:xfrm>
        </p:grpSpPr>
        <p:sp>
          <p:nvSpPr>
            <p:cNvPr id="44" name="Google Shape;1169;p50">
              <a:extLst>
                <a:ext uri="{FF2B5EF4-FFF2-40B4-BE49-F238E27FC236}">
                  <a16:creationId xmlns:a16="http://schemas.microsoft.com/office/drawing/2014/main" id="{EF40CB25-6D32-AD80-4D70-C9B43705C72C}"/>
                </a:ext>
              </a:extLst>
            </p:cNvPr>
            <p:cNvSpPr/>
            <p:nvPr/>
          </p:nvSpPr>
          <p:spPr>
            <a:xfrm rot="-5400000">
              <a:off x="8454710" y="3401964"/>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70;p50">
              <a:extLst>
                <a:ext uri="{FF2B5EF4-FFF2-40B4-BE49-F238E27FC236}">
                  <a16:creationId xmlns:a16="http://schemas.microsoft.com/office/drawing/2014/main" id="{5719188D-9E43-5540-2560-A99259767AA6}"/>
                </a:ext>
              </a:extLst>
            </p:cNvPr>
            <p:cNvSpPr/>
            <p:nvPr/>
          </p:nvSpPr>
          <p:spPr>
            <a:xfrm rot="-5400000">
              <a:off x="8454304" y="3528861"/>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71;p50">
              <a:extLst>
                <a:ext uri="{FF2B5EF4-FFF2-40B4-BE49-F238E27FC236}">
                  <a16:creationId xmlns:a16="http://schemas.microsoft.com/office/drawing/2014/main" id="{FFBA8136-1C7C-0DED-BBC0-4E8A93409CAE}"/>
                </a:ext>
              </a:extLst>
            </p:cNvPr>
            <p:cNvSpPr/>
            <p:nvPr/>
          </p:nvSpPr>
          <p:spPr>
            <a:xfrm rot="-5400000">
              <a:off x="8454710" y="3654946"/>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72;p50">
              <a:extLst>
                <a:ext uri="{FF2B5EF4-FFF2-40B4-BE49-F238E27FC236}">
                  <a16:creationId xmlns:a16="http://schemas.microsoft.com/office/drawing/2014/main" id="{603C2DBA-7DC1-68FB-9AEB-84087BEF0CA9}"/>
                </a:ext>
              </a:extLst>
            </p:cNvPr>
            <p:cNvSpPr/>
            <p:nvPr/>
          </p:nvSpPr>
          <p:spPr>
            <a:xfrm rot="-5400000">
              <a:off x="8454710" y="3781437"/>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73;p50">
              <a:extLst>
                <a:ext uri="{FF2B5EF4-FFF2-40B4-BE49-F238E27FC236}">
                  <a16:creationId xmlns:a16="http://schemas.microsoft.com/office/drawing/2014/main" id="{10EFAEB0-F224-028B-67C1-483CE957EC74}"/>
                </a:ext>
              </a:extLst>
            </p:cNvPr>
            <p:cNvSpPr/>
            <p:nvPr/>
          </p:nvSpPr>
          <p:spPr>
            <a:xfrm rot="-5400000">
              <a:off x="8454710" y="3907929"/>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74;p50">
              <a:extLst>
                <a:ext uri="{FF2B5EF4-FFF2-40B4-BE49-F238E27FC236}">
                  <a16:creationId xmlns:a16="http://schemas.microsoft.com/office/drawing/2014/main" id="{E54BF46C-7C4E-C1E8-B186-36A77B578226}"/>
                </a:ext>
              </a:extLst>
            </p:cNvPr>
            <p:cNvSpPr/>
            <p:nvPr/>
          </p:nvSpPr>
          <p:spPr>
            <a:xfrm rot="-5400000">
              <a:off x="8454304" y="4034826"/>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75;p50">
              <a:extLst>
                <a:ext uri="{FF2B5EF4-FFF2-40B4-BE49-F238E27FC236}">
                  <a16:creationId xmlns:a16="http://schemas.microsoft.com/office/drawing/2014/main" id="{E7DC9B86-E8C2-C8EC-88EC-E251CDB28F7F}"/>
                </a:ext>
              </a:extLst>
            </p:cNvPr>
            <p:cNvSpPr/>
            <p:nvPr/>
          </p:nvSpPr>
          <p:spPr>
            <a:xfrm rot="-5400000">
              <a:off x="8454304" y="416131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76;p50">
              <a:extLst>
                <a:ext uri="{FF2B5EF4-FFF2-40B4-BE49-F238E27FC236}">
                  <a16:creationId xmlns:a16="http://schemas.microsoft.com/office/drawing/2014/main" id="{293F7401-ED3C-48A5-2532-F018072C7429}"/>
                </a:ext>
              </a:extLst>
            </p:cNvPr>
            <p:cNvSpPr/>
            <p:nvPr/>
          </p:nvSpPr>
          <p:spPr>
            <a:xfrm rot="-5400000">
              <a:off x="8454710" y="4287402"/>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77;p50">
              <a:extLst>
                <a:ext uri="{FF2B5EF4-FFF2-40B4-BE49-F238E27FC236}">
                  <a16:creationId xmlns:a16="http://schemas.microsoft.com/office/drawing/2014/main" id="{C373B692-E853-82D0-8178-C5D76013D358}"/>
                </a:ext>
              </a:extLst>
            </p:cNvPr>
            <p:cNvSpPr/>
            <p:nvPr/>
          </p:nvSpPr>
          <p:spPr>
            <a:xfrm rot="-5400000">
              <a:off x="8454710" y="441389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78;p50">
              <a:extLst>
                <a:ext uri="{FF2B5EF4-FFF2-40B4-BE49-F238E27FC236}">
                  <a16:creationId xmlns:a16="http://schemas.microsoft.com/office/drawing/2014/main" id="{B362D0AA-6B74-31B3-42A0-DE6E14ADFA51}"/>
                </a:ext>
              </a:extLst>
            </p:cNvPr>
            <p:cNvSpPr/>
            <p:nvPr/>
          </p:nvSpPr>
          <p:spPr>
            <a:xfrm rot="-5400000">
              <a:off x="8454710" y="454038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79;p50">
              <a:extLst>
                <a:ext uri="{FF2B5EF4-FFF2-40B4-BE49-F238E27FC236}">
                  <a16:creationId xmlns:a16="http://schemas.microsoft.com/office/drawing/2014/main" id="{EB5420C3-F6F3-1533-567D-A50C270C8CE7}"/>
                </a:ext>
              </a:extLst>
            </p:cNvPr>
            <p:cNvSpPr/>
            <p:nvPr/>
          </p:nvSpPr>
          <p:spPr>
            <a:xfrm rot="-5400000">
              <a:off x="8320860" y="4287402"/>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80;p50">
              <a:extLst>
                <a:ext uri="{FF2B5EF4-FFF2-40B4-BE49-F238E27FC236}">
                  <a16:creationId xmlns:a16="http://schemas.microsoft.com/office/drawing/2014/main" id="{8F3C696D-8211-FA30-E5D4-18619B669100}"/>
                </a:ext>
              </a:extLst>
            </p:cNvPr>
            <p:cNvSpPr/>
            <p:nvPr/>
          </p:nvSpPr>
          <p:spPr>
            <a:xfrm rot="-5400000">
              <a:off x="8320860" y="4413893"/>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81;p50">
              <a:extLst>
                <a:ext uri="{FF2B5EF4-FFF2-40B4-BE49-F238E27FC236}">
                  <a16:creationId xmlns:a16="http://schemas.microsoft.com/office/drawing/2014/main" id="{40832503-E71B-039F-0927-397BEDF8A2D5}"/>
                </a:ext>
              </a:extLst>
            </p:cNvPr>
            <p:cNvSpPr/>
            <p:nvPr/>
          </p:nvSpPr>
          <p:spPr>
            <a:xfrm rot="-5400000">
              <a:off x="8320860" y="4540385"/>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82;p50">
              <a:extLst>
                <a:ext uri="{FF2B5EF4-FFF2-40B4-BE49-F238E27FC236}">
                  <a16:creationId xmlns:a16="http://schemas.microsoft.com/office/drawing/2014/main" id="{4232C969-D58B-2584-C5AE-A8EB7F1D7BBD}"/>
                </a:ext>
              </a:extLst>
            </p:cNvPr>
            <p:cNvSpPr/>
            <p:nvPr/>
          </p:nvSpPr>
          <p:spPr>
            <a:xfrm rot="-5400000">
              <a:off x="8186606" y="4034826"/>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83;p50">
              <a:extLst>
                <a:ext uri="{FF2B5EF4-FFF2-40B4-BE49-F238E27FC236}">
                  <a16:creationId xmlns:a16="http://schemas.microsoft.com/office/drawing/2014/main" id="{92F2AA3D-CEA2-CC34-2453-CFF7E022B966}"/>
                </a:ext>
              </a:extLst>
            </p:cNvPr>
            <p:cNvSpPr/>
            <p:nvPr/>
          </p:nvSpPr>
          <p:spPr>
            <a:xfrm rot="-5400000">
              <a:off x="8186606" y="4161317"/>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84;p50">
              <a:extLst>
                <a:ext uri="{FF2B5EF4-FFF2-40B4-BE49-F238E27FC236}">
                  <a16:creationId xmlns:a16="http://schemas.microsoft.com/office/drawing/2014/main" id="{7589F0E7-3FCD-38B1-8045-A68BE64B43BC}"/>
                </a:ext>
              </a:extLst>
            </p:cNvPr>
            <p:cNvSpPr/>
            <p:nvPr/>
          </p:nvSpPr>
          <p:spPr>
            <a:xfrm rot="-5400000">
              <a:off x="8186606" y="4287808"/>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85;p50">
              <a:extLst>
                <a:ext uri="{FF2B5EF4-FFF2-40B4-BE49-F238E27FC236}">
                  <a16:creationId xmlns:a16="http://schemas.microsoft.com/office/drawing/2014/main" id="{256502F8-00C6-61F9-7E93-311DAB9C89A4}"/>
                </a:ext>
              </a:extLst>
            </p:cNvPr>
            <p:cNvSpPr/>
            <p:nvPr/>
          </p:nvSpPr>
          <p:spPr>
            <a:xfrm rot="-5400000">
              <a:off x="8187011" y="441389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86;p50">
              <a:extLst>
                <a:ext uri="{FF2B5EF4-FFF2-40B4-BE49-F238E27FC236}">
                  <a16:creationId xmlns:a16="http://schemas.microsoft.com/office/drawing/2014/main" id="{31D39C38-6FD8-3700-F68B-CBE9880F6CDB}"/>
                </a:ext>
              </a:extLst>
            </p:cNvPr>
            <p:cNvSpPr/>
            <p:nvPr/>
          </p:nvSpPr>
          <p:spPr>
            <a:xfrm rot="-5400000">
              <a:off x="8187011" y="454038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1187;p50">
            <a:extLst>
              <a:ext uri="{FF2B5EF4-FFF2-40B4-BE49-F238E27FC236}">
                <a16:creationId xmlns:a16="http://schemas.microsoft.com/office/drawing/2014/main" id="{9A73139F-2769-16B0-87A7-6F7951F712A2}"/>
              </a:ext>
            </a:extLst>
          </p:cNvPr>
          <p:cNvSpPr/>
          <p:nvPr/>
        </p:nvSpPr>
        <p:spPr>
          <a:xfrm>
            <a:off x="8389400" y="534138"/>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TextBox 1410">
            <a:extLst>
              <a:ext uri="{FF2B5EF4-FFF2-40B4-BE49-F238E27FC236}">
                <a16:creationId xmlns:a16="http://schemas.microsoft.com/office/drawing/2014/main" id="{D7BEEA00-4B84-A208-791F-1D8F16648CCD}"/>
              </a:ext>
            </a:extLst>
          </p:cNvPr>
          <p:cNvSpPr txBox="1"/>
          <p:nvPr/>
        </p:nvSpPr>
        <p:spPr>
          <a:xfrm>
            <a:off x="2286000" y="1436400"/>
            <a:ext cx="4572000" cy="156966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FFFFFF"/>
              </a:buClr>
              <a:buSzPts val="6000"/>
              <a:buFont typeface="Nova Flat"/>
              <a:buNone/>
              <a:tabLst/>
              <a:defRPr/>
            </a:pPr>
            <a:r>
              <a:rPr kumimoji="0" lang="en" sz="9600" b="0" i="0" u="none" strike="noStrike" kern="0" cap="none" spc="0" normalizeH="0" baseline="0" noProof="0" dirty="0">
                <a:ln>
                  <a:noFill/>
                </a:ln>
                <a:solidFill>
                  <a:srgbClr val="D9A3F3"/>
                </a:solidFill>
                <a:effectLst/>
                <a:uLnTx/>
                <a:uFillTx/>
                <a:latin typeface="Nova Flat"/>
                <a:sym typeface="Nova Flat"/>
              </a:rPr>
              <a:t>03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1"/>
          <p:cNvSpPr txBox="1">
            <a:spLocks noGrp="1"/>
          </p:cNvSpPr>
          <p:nvPr>
            <p:ph type="title"/>
          </p:nvPr>
        </p:nvSpPr>
        <p:spPr>
          <a:xfrm>
            <a:off x="2419500" y="1420650"/>
            <a:ext cx="4305000" cy="74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OUR TEAM</a:t>
            </a:r>
            <a:endParaRPr dirty="0"/>
          </a:p>
        </p:txBody>
      </p:sp>
      <p:sp>
        <p:nvSpPr>
          <p:cNvPr id="854" name="Google Shape;854;p41"/>
          <p:cNvSpPr txBox="1">
            <a:spLocks noGrp="1"/>
          </p:cNvSpPr>
          <p:nvPr>
            <p:ph type="subTitle" idx="1"/>
          </p:nvPr>
        </p:nvSpPr>
        <p:spPr>
          <a:xfrm>
            <a:off x="2419500" y="2163750"/>
            <a:ext cx="4305000" cy="1559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err="1"/>
              <a:t>Trương</a:t>
            </a:r>
            <a:r>
              <a:rPr lang="en-US" dirty="0"/>
              <a:t> </a:t>
            </a:r>
            <a:r>
              <a:rPr lang="en-US" dirty="0" err="1"/>
              <a:t>Hữu</a:t>
            </a:r>
            <a:r>
              <a:rPr lang="en-US" dirty="0"/>
              <a:t> </a:t>
            </a:r>
            <a:r>
              <a:rPr lang="en-US" dirty="0" err="1"/>
              <a:t>Khang</a:t>
            </a:r>
            <a:r>
              <a:rPr lang="en-US" dirty="0"/>
              <a:t> – 20520211</a:t>
            </a:r>
          </a:p>
          <a:p>
            <a:pPr marL="0" lvl="0" indent="0" algn="just" rtl="0">
              <a:spcBef>
                <a:spcPts val="0"/>
              </a:spcBef>
              <a:spcAft>
                <a:spcPts val="0"/>
              </a:spcAft>
              <a:buNone/>
            </a:pPr>
            <a:r>
              <a:rPr lang="en-US" dirty="0"/>
              <a:t>Nguyễn Linh Anh Khoa – 20520219</a:t>
            </a:r>
          </a:p>
          <a:p>
            <a:pPr marL="0" lvl="0" indent="0" algn="just" rtl="0">
              <a:spcBef>
                <a:spcPts val="0"/>
              </a:spcBef>
              <a:spcAft>
                <a:spcPts val="0"/>
              </a:spcAft>
              <a:buNone/>
            </a:pPr>
            <a:r>
              <a:rPr lang="en-US" dirty="0"/>
              <a:t>Phan </a:t>
            </a:r>
            <a:r>
              <a:rPr lang="en-US" dirty="0" err="1"/>
              <a:t>Duy</a:t>
            </a:r>
            <a:r>
              <a:rPr lang="en-US" dirty="0"/>
              <a:t> </a:t>
            </a:r>
            <a:r>
              <a:rPr lang="en-US" dirty="0" err="1"/>
              <a:t>Thông</a:t>
            </a:r>
            <a:r>
              <a:rPr lang="en-US" dirty="0"/>
              <a:t> - 20520789</a:t>
            </a:r>
            <a:endParaRPr dirty="0"/>
          </a:p>
        </p:txBody>
      </p:sp>
      <p:sp>
        <p:nvSpPr>
          <p:cNvPr id="855" name="Google Shape;855;p41"/>
          <p:cNvSpPr/>
          <p:nvPr/>
        </p:nvSpPr>
        <p:spPr>
          <a:xfrm>
            <a:off x="7671538" y="5395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 name="Google Shape;856;p41"/>
          <p:cNvGrpSpPr/>
          <p:nvPr/>
        </p:nvGrpSpPr>
        <p:grpSpPr>
          <a:xfrm>
            <a:off x="8224379" y="3025878"/>
            <a:ext cx="471138" cy="470661"/>
            <a:chOff x="4079851" y="151677"/>
            <a:chExt cx="1014291" cy="1013263"/>
          </a:xfrm>
        </p:grpSpPr>
        <p:sp>
          <p:nvSpPr>
            <p:cNvPr id="857" name="Google Shape;857;p41"/>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1"/>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1"/>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41"/>
          <p:cNvGrpSpPr/>
          <p:nvPr/>
        </p:nvGrpSpPr>
        <p:grpSpPr>
          <a:xfrm>
            <a:off x="7062616" y="3381132"/>
            <a:ext cx="1344848" cy="1343486"/>
            <a:chOff x="4079851" y="151677"/>
            <a:chExt cx="1014291" cy="1013263"/>
          </a:xfrm>
        </p:grpSpPr>
        <p:sp>
          <p:nvSpPr>
            <p:cNvPr id="861" name="Google Shape;861;p41"/>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28575"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1"/>
            <p:cNvSpPr/>
            <p:nvPr/>
          </p:nvSpPr>
          <p:spPr>
            <a:xfrm>
              <a:off x="4323054" y="394357"/>
              <a:ext cx="527899" cy="527899"/>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 name="Google Shape;863;p41"/>
          <p:cNvSpPr/>
          <p:nvPr/>
        </p:nvSpPr>
        <p:spPr>
          <a:xfrm>
            <a:off x="621088" y="375662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3" name="Google Shape;1463;p5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a:t>
            </a:r>
            <a:endParaRPr dirty="0"/>
          </a:p>
        </p:txBody>
      </p:sp>
      <p:grpSp>
        <p:nvGrpSpPr>
          <p:cNvPr id="1480" name="Google Shape;1480;p59"/>
          <p:cNvGrpSpPr/>
          <p:nvPr/>
        </p:nvGrpSpPr>
        <p:grpSpPr>
          <a:xfrm>
            <a:off x="334569" y="3592155"/>
            <a:ext cx="785872" cy="785076"/>
            <a:chOff x="4079851" y="151677"/>
            <a:chExt cx="1014291" cy="1013263"/>
          </a:xfrm>
        </p:grpSpPr>
        <p:sp>
          <p:nvSpPr>
            <p:cNvPr id="1481" name="Google Shape;1481;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700" scaled="0"/>
            </a:gra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9"/>
          <p:cNvGrpSpPr/>
          <p:nvPr/>
        </p:nvGrpSpPr>
        <p:grpSpPr>
          <a:xfrm>
            <a:off x="1071897" y="4328331"/>
            <a:ext cx="523881" cy="523350"/>
            <a:chOff x="4079851" y="151677"/>
            <a:chExt cx="1014291" cy="1013263"/>
          </a:xfrm>
        </p:grpSpPr>
        <p:sp>
          <p:nvSpPr>
            <p:cNvPr id="1485" name="Google Shape;1485;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2"/>
            </a:soli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266D7A4D-4D3D-F9E2-09C6-CC2E5DB5425B}"/>
              </a:ext>
            </a:extLst>
          </p:cNvPr>
          <p:cNvSpPr txBox="1"/>
          <p:nvPr/>
        </p:nvSpPr>
        <p:spPr>
          <a:xfrm>
            <a:off x="334568" y="1099635"/>
            <a:ext cx="8565592" cy="657168"/>
          </a:xfrm>
          <a:prstGeom prst="rect">
            <a:avLst/>
          </a:prstGeom>
          <a:noFill/>
        </p:spPr>
        <p:txBody>
          <a:bodyPr wrap="square">
            <a:spAutoFit/>
          </a:bodyPr>
          <a:lstStyle/>
          <a:p>
            <a:pPr marR="0" lvl="0">
              <a:lnSpc>
                <a:spcPct val="107000"/>
              </a:lnSpc>
              <a:spcBef>
                <a:spcPts val="0"/>
              </a:spcBef>
              <a:spcAft>
                <a:spcPts val="800"/>
              </a:spcAft>
              <a:buClr>
                <a:schemeClr val="tx1"/>
              </a:buClr>
            </a:pPr>
            <a:r>
              <a:rPr lang="en-US" sz="1800">
                <a:solidFill>
                  <a:schemeClr val="tx1"/>
                </a:solidFill>
                <a:latin typeface="Barlow" panose="00000500000000000000" pitchFamily="2" charset="0"/>
                <a:ea typeface="Calibri" panose="020F0502020204030204" pitchFamily="34" charset="0"/>
                <a:cs typeface="Times New Roman" panose="02020603050405020304" pitchFamily="18" charset="0"/>
              </a:rPr>
              <a:t>Cả ba phương pháp đều cho ra kết quả khá tương đương nhau nhưng một số trường hợp sẽ có kết quả khác nhau.</a:t>
            </a:r>
            <a:endParaRPr lang="en-US" sz="1800" dirty="0">
              <a:solidFill>
                <a:schemeClr val="tx1"/>
              </a:solidFill>
              <a:effectLst/>
              <a:latin typeface="Barlow" panose="00000500000000000000" pitchFamily="2" charset="0"/>
              <a:ea typeface="Calibri" panose="020F0502020204030204" pitchFamily="34" charset="0"/>
              <a:cs typeface="Times New Roman" panose="02020603050405020304"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3" name="Google Shape;1463;p5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a:t>
            </a:r>
            <a:endParaRPr dirty="0"/>
          </a:p>
        </p:txBody>
      </p:sp>
      <p:grpSp>
        <p:nvGrpSpPr>
          <p:cNvPr id="1480" name="Google Shape;1480;p59"/>
          <p:cNvGrpSpPr/>
          <p:nvPr/>
        </p:nvGrpSpPr>
        <p:grpSpPr>
          <a:xfrm>
            <a:off x="334569" y="3592155"/>
            <a:ext cx="785872" cy="785076"/>
            <a:chOff x="4079851" y="151677"/>
            <a:chExt cx="1014291" cy="1013263"/>
          </a:xfrm>
        </p:grpSpPr>
        <p:sp>
          <p:nvSpPr>
            <p:cNvPr id="1481" name="Google Shape;1481;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700" scaled="0"/>
            </a:gra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9"/>
          <p:cNvGrpSpPr/>
          <p:nvPr/>
        </p:nvGrpSpPr>
        <p:grpSpPr>
          <a:xfrm>
            <a:off x="1071897" y="4328331"/>
            <a:ext cx="523881" cy="523350"/>
            <a:chOff x="4079851" y="151677"/>
            <a:chExt cx="1014291" cy="1013263"/>
          </a:xfrm>
        </p:grpSpPr>
        <p:sp>
          <p:nvSpPr>
            <p:cNvPr id="1485" name="Google Shape;1485;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2"/>
            </a:soli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UsingMachineLearrning">
            <a:hlinkClick r:id="" action="ppaction://media"/>
            <a:extLst>
              <a:ext uri="{FF2B5EF4-FFF2-40B4-BE49-F238E27FC236}">
                <a16:creationId xmlns:a16="http://schemas.microsoft.com/office/drawing/2014/main" id="{FC70F60F-40E8-2BF8-A611-0BDD8078E0A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extLst>
      <p:ext uri="{BB962C8B-B14F-4D97-AF65-F5344CB8AC3E}">
        <p14:creationId xmlns:p14="http://schemas.microsoft.com/office/powerpoint/2010/main" val="452920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2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3" name="Google Shape;1463;p5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a:t>
            </a:r>
            <a:endParaRPr dirty="0"/>
          </a:p>
        </p:txBody>
      </p:sp>
      <p:grpSp>
        <p:nvGrpSpPr>
          <p:cNvPr id="1480" name="Google Shape;1480;p59"/>
          <p:cNvGrpSpPr/>
          <p:nvPr/>
        </p:nvGrpSpPr>
        <p:grpSpPr>
          <a:xfrm>
            <a:off x="334569" y="3592155"/>
            <a:ext cx="785872" cy="785076"/>
            <a:chOff x="4079851" y="151677"/>
            <a:chExt cx="1014291" cy="1013263"/>
          </a:xfrm>
        </p:grpSpPr>
        <p:sp>
          <p:nvSpPr>
            <p:cNvPr id="1481" name="Google Shape;1481;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700" scaled="0"/>
            </a:gra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9"/>
          <p:cNvGrpSpPr/>
          <p:nvPr/>
        </p:nvGrpSpPr>
        <p:grpSpPr>
          <a:xfrm>
            <a:off x="1071897" y="4328331"/>
            <a:ext cx="523881" cy="523350"/>
            <a:chOff x="4079851" y="151677"/>
            <a:chExt cx="1014291" cy="1013263"/>
          </a:xfrm>
        </p:grpSpPr>
        <p:sp>
          <p:nvSpPr>
            <p:cNvPr id="1485" name="Google Shape;1485;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2"/>
            </a:soli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UsingLABColorSpace">
            <a:hlinkClick r:id="" action="ppaction://media"/>
            <a:extLst>
              <a:ext uri="{FF2B5EF4-FFF2-40B4-BE49-F238E27FC236}">
                <a16:creationId xmlns:a16="http://schemas.microsoft.com/office/drawing/2014/main" id="{FA517D4F-1BE6-A278-7437-82B73B22D03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extLst>
      <p:ext uri="{BB962C8B-B14F-4D97-AF65-F5344CB8AC3E}">
        <p14:creationId xmlns:p14="http://schemas.microsoft.com/office/powerpoint/2010/main" val="3536165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9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3" name="Google Shape;1463;p5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a:t>
            </a:r>
            <a:endParaRPr dirty="0"/>
          </a:p>
        </p:txBody>
      </p:sp>
      <p:grpSp>
        <p:nvGrpSpPr>
          <p:cNvPr id="1480" name="Google Shape;1480;p59"/>
          <p:cNvGrpSpPr/>
          <p:nvPr/>
        </p:nvGrpSpPr>
        <p:grpSpPr>
          <a:xfrm>
            <a:off x="334569" y="3592155"/>
            <a:ext cx="785872" cy="785076"/>
            <a:chOff x="4079851" y="151677"/>
            <a:chExt cx="1014291" cy="1013263"/>
          </a:xfrm>
        </p:grpSpPr>
        <p:sp>
          <p:nvSpPr>
            <p:cNvPr id="1481" name="Google Shape;1481;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700" scaled="0"/>
            </a:gra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9"/>
          <p:cNvGrpSpPr/>
          <p:nvPr/>
        </p:nvGrpSpPr>
        <p:grpSpPr>
          <a:xfrm>
            <a:off x="1071897" y="4328331"/>
            <a:ext cx="523881" cy="523350"/>
            <a:chOff x="4079851" y="151677"/>
            <a:chExt cx="1014291" cy="1013263"/>
          </a:xfrm>
        </p:grpSpPr>
        <p:sp>
          <p:nvSpPr>
            <p:cNvPr id="1485" name="Google Shape;1485;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2"/>
            </a:soli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UsingColorCondition">
            <a:hlinkClick r:id="" action="ppaction://media"/>
            <a:extLst>
              <a:ext uri="{FF2B5EF4-FFF2-40B4-BE49-F238E27FC236}">
                <a16:creationId xmlns:a16="http://schemas.microsoft.com/office/drawing/2014/main" id="{E53BC4AD-8D2C-1705-2030-1A80A66FD87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extLst>
      <p:ext uri="{BB962C8B-B14F-4D97-AF65-F5344CB8AC3E}">
        <p14:creationId xmlns:p14="http://schemas.microsoft.com/office/powerpoint/2010/main" val="3284743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6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18CA3-C8F2-ADFE-D73B-873EB437015C}"/>
              </a:ext>
            </a:extLst>
          </p:cNvPr>
          <p:cNvSpPr>
            <a:spLocks noGrp="1"/>
          </p:cNvSpPr>
          <p:nvPr>
            <p:ph type="title"/>
          </p:nvPr>
        </p:nvSpPr>
        <p:spPr/>
        <p:txBody>
          <a:bodyPr/>
          <a:lstStyle/>
          <a:p>
            <a:r>
              <a:rPr lang="en-US"/>
              <a:t>RESULT</a:t>
            </a:r>
          </a:p>
        </p:txBody>
      </p:sp>
      <p:sp>
        <p:nvSpPr>
          <p:cNvPr id="4" name="TextBox 3">
            <a:extLst>
              <a:ext uri="{FF2B5EF4-FFF2-40B4-BE49-F238E27FC236}">
                <a16:creationId xmlns:a16="http://schemas.microsoft.com/office/drawing/2014/main" id="{2C344E8B-7028-D214-7C81-E35A730461D2}"/>
              </a:ext>
            </a:extLst>
          </p:cNvPr>
          <p:cNvSpPr txBox="1"/>
          <p:nvPr/>
        </p:nvSpPr>
        <p:spPr>
          <a:xfrm>
            <a:off x="621100" y="1237129"/>
            <a:ext cx="7655565" cy="646331"/>
          </a:xfrm>
          <a:prstGeom prst="rect">
            <a:avLst/>
          </a:prstGeom>
          <a:noFill/>
        </p:spPr>
        <p:txBody>
          <a:bodyPr wrap="square" rtlCol="0">
            <a:spAutoFit/>
          </a:bodyPr>
          <a:lstStyle/>
          <a:p>
            <a:r>
              <a:rPr lang="en-US" sz="1800">
                <a:solidFill>
                  <a:schemeClr val="tx1"/>
                </a:solidFill>
                <a:latin typeface="Barlow" panose="00000500000000000000" pitchFamily="2" charset="0"/>
              </a:rPr>
              <a:t>Hai hướng tiếp cận sử dụng mô hình máy học và điều kiện trên màu sẽ không thể tách nền những vật có màu vàng</a:t>
            </a:r>
          </a:p>
        </p:txBody>
      </p:sp>
      <p:pic>
        <p:nvPicPr>
          <p:cNvPr id="5" name="Picture 4" descr="Icon&#10;&#10;Description automatically generated">
            <a:extLst>
              <a:ext uri="{FF2B5EF4-FFF2-40B4-BE49-F238E27FC236}">
                <a16:creationId xmlns:a16="http://schemas.microsoft.com/office/drawing/2014/main" id="{982967EA-4EF6-D0C0-D6B8-94548E8C02FD}"/>
              </a:ext>
            </a:extLst>
          </p:cNvPr>
          <p:cNvPicPr>
            <a:picLocks noChangeAspect="1"/>
          </p:cNvPicPr>
          <p:nvPr/>
        </p:nvPicPr>
        <p:blipFill>
          <a:blip r:embed="rId2"/>
          <a:stretch>
            <a:fillRect/>
          </a:stretch>
        </p:blipFill>
        <p:spPr>
          <a:xfrm>
            <a:off x="1209688" y="2571750"/>
            <a:ext cx="2296455" cy="1291756"/>
          </a:xfrm>
          <a:prstGeom prst="rect">
            <a:avLst/>
          </a:prstGeom>
        </p:spPr>
      </p:pic>
      <p:pic>
        <p:nvPicPr>
          <p:cNvPr id="7" name="Picture 6">
            <a:extLst>
              <a:ext uri="{FF2B5EF4-FFF2-40B4-BE49-F238E27FC236}">
                <a16:creationId xmlns:a16="http://schemas.microsoft.com/office/drawing/2014/main" id="{5D4B8995-677F-70DF-3C6E-8B286EE33CB1}"/>
              </a:ext>
            </a:extLst>
          </p:cNvPr>
          <p:cNvPicPr>
            <a:picLocks noChangeAspect="1"/>
          </p:cNvPicPr>
          <p:nvPr/>
        </p:nvPicPr>
        <p:blipFill>
          <a:blip r:embed="rId3"/>
          <a:stretch>
            <a:fillRect/>
          </a:stretch>
        </p:blipFill>
        <p:spPr>
          <a:xfrm>
            <a:off x="4571950" y="1899736"/>
            <a:ext cx="2300941" cy="1291756"/>
          </a:xfrm>
          <a:prstGeom prst="rect">
            <a:avLst/>
          </a:prstGeom>
        </p:spPr>
      </p:pic>
      <p:pic>
        <p:nvPicPr>
          <p:cNvPr id="9" name="Picture 8">
            <a:extLst>
              <a:ext uri="{FF2B5EF4-FFF2-40B4-BE49-F238E27FC236}">
                <a16:creationId xmlns:a16="http://schemas.microsoft.com/office/drawing/2014/main" id="{C7FC7525-015F-98A1-7596-101AA1960739}"/>
              </a:ext>
            </a:extLst>
          </p:cNvPr>
          <p:cNvPicPr>
            <a:picLocks noChangeAspect="1"/>
          </p:cNvPicPr>
          <p:nvPr/>
        </p:nvPicPr>
        <p:blipFill>
          <a:blip r:embed="rId4"/>
          <a:stretch>
            <a:fillRect/>
          </a:stretch>
        </p:blipFill>
        <p:spPr>
          <a:xfrm>
            <a:off x="4571950" y="3411349"/>
            <a:ext cx="2296455" cy="1287126"/>
          </a:xfrm>
          <a:prstGeom prst="rect">
            <a:avLst/>
          </a:prstGeom>
        </p:spPr>
      </p:pic>
      <p:cxnSp>
        <p:nvCxnSpPr>
          <p:cNvPr id="10" name="Đường kết nối Mũi tên Thẳng 66">
            <a:extLst>
              <a:ext uri="{FF2B5EF4-FFF2-40B4-BE49-F238E27FC236}">
                <a16:creationId xmlns:a16="http://schemas.microsoft.com/office/drawing/2014/main" id="{F8D8EF1A-744E-2D83-F407-737EEFE15C94}"/>
              </a:ext>
            </a:extLst>
          </p:cNvPr>
          <p:cNvCxnSpPr>
            <a:cxnSpLocks/>
          </p:cNvCxnSpPr>
          <p:nvPr/>
        </p:nvCxnSpPr>
        <p:spPr>
          <a:xfrm flipV="1">
            <a:off x="3629211" y="2702859"/>
            <a:ext cx="819671" cy="430306"/>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Đường kết nối Mũi tên Thẳng 66">
            <a:extLst>
              <a:ext uri="{FF2B5EF4-FFF2-40B4-BE49-F238E27FC236}">
                <a16:creationId xmlns:a16="http://schemas.microsoft.com/office/drawing/2014/main" id="{059D0DE9-66AC-2134-6598-009F14AA1557}"/>
              </a:ext>
            </a:extLst>
          </p:cNvPr>
          <p:cNvCxnSpPr>
            <a:cxnSpLocks/>
          </p:cNvCxnSpPr>
          <p:nvPr/>
        </p:nvCxnSpPr>
        <p:spPr>
          <a:xfrm>
            <a:off x="3629211" y="3450488"/>
            <a:ext cx="660401" cy="455883"/>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4147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18CA3-C8F2-ADFE-D73B-873EB437015C}"/>
              </a:ext>
            </a:extLst>
          </p:cNvPr>
          <p:cNvSpPr>
            <a:spLocks noGrp="1"/>
          </p:cNvSpPr>
          <p:nvPr>
            <p:ph type="title"/>
          </p:nvPr>
        </p:nvSpPr>
        <p:spPr/>
        <p:txBody>
          <a:bodyPr/>
          <a:lstStyle/>
          <a:p>
            <a:r>
              <a:rPr lang="en-US"/>
              <a:t>RESULT</a:t>
            </a:r>
          </a:p>
        </p:txBody>
      </p:sp>
      <p:sp>
        <p:nvSpPr>
          <p:cNvPr id="4" name="TextBox 3">
            <a:extLst>
              <a:ext uri="{FF2B5EF4-FFF2-40B4-BE49-F238E27FC236}">
                <a16:creationId xmlns:a16="http://schemas.microsoft.com/office/drawing/2014/main" id="{2C344E8B-7028-D214-7C81-E35A730461D2}"/>
              </a:ext>
            </a:extLst>
          </p:cNvPr>
          <p:cNvSpPr txBox="1"/>
          <p:nvPr/>
        </p:nvSpPr>
        <p:spPr>
          <a:xfrm>
            <a:off x="621100" y="1237129"/>
            <a:ext cx="7655565" cy="1200329"/>
          </a:xfrm>
          <a:prstGeom prst="rect">
            <a:avLst/>
          </a:prstGeom>
          <a:noFill/>
        </p:spPr>
        <p:txBody>
          <a:bodyPr wrap="square" rtlCol="0">
            <a:spAutoFit/>
          </a:bodyPr>
          <a:lstStyle/>
          <a:p>
            <a:r>
              <a:rPr lang="en-US" sz="1800">
                <a:solidFill>
                  <a:schemeClr val="tx1"/>
                </a:solidFill>
                <a:latin typeface="Barlow" panose="00000500000000000000" pitchFamily="2" charset="0"/>
              </a:rPr>
              <a:t>Nhưng đối với phương pháp sử dụng điều kiện trên không gian màu thì ta có hoàn toàn toàn có thể khắc phục được lỗi này bằng cách thay đổi các ngưỡng màu rộng hơn. Nhưng điều này có thể sẽ gây ra việc không tách được các nền có màu xanh tối.</a:t>
            </a:r>
          </a:p>
        </p:txBody>
      </p:sp>
      <p:pic>
        <p:nvPicPr>
          <p:cNvPr id="8" name="Picture 7">
            <a:extLst>
              <a:ext uri="{FF2B5EF4-FFF2-40B4-BE49-F238E27FC236}">
                <a16:creationId xmlns:a16="http://schemas.microsoft.com/office/drawing/2014/main" id="{952CD6AF-4612-B9D2-EFD6-358E530101C7}"/>
              </a:ext>
            </a:extLst>
          </p:cNvPr>
          <p:cNvPicPr>
            <a:picLocks noChangeAspect="1"/>
          </p:cNvPicPr>
          <p:nvPr/>
        </p:nvPicPr>
        <p:blipFill>
          <a:blip r:embed="rId2"/>
          <a:stretch>
            <a:fillRect/>
          </a:stretch>
        </p:blipFill>
        <p:spPr>
          <a:xfrm>
            <a:off x="1078299" y="2706042"/>
            <a:ext cx="2900011" cy="1637103"/>
          </a:xfrm>
          <a:prstGeom prst="rect">
            <a:avLst/>
          </a:prstGeom>
        </p:spPr>
      </p:pic>
      <p:pic>
        <p:nvPicPr>
          <p:cNvPr id="12" name="Picture 11">
            <a:extLst>
              <a:ext uri="{FF2B5EF4-FFF2-40B4-BE49-F238E27FC236}">
                <a16:creationId xmlns:a16="http://schemas.microsoft.com/office/drawing/2014/main" id="{43117532-4792-86E3-8214-57A408A3BD75}"/>
              </a:ext>
            </a:extLst>
          </p:cNvPr>
          <p:cNvPicPr>
            <a:picLocks noChangeAspect="1"/>
          </p:cNvPicPr>
          <p:nvPr/>
        </p:nvPicPr>
        <p:blipFill>
          <a:blip r:embed="rId3"/>
          <a:stretch>
            <a:fillRect/>
          </a:stretch>
        </p:blipFill>
        <p:spPr>
          <a:xfrm>
            <a:off x="4959869" y="2706042"/>
            <a:ext cx="2916273" cy="1637103"/>
          </a:xfrm>
          <a:prstGeom prst="rect">
            <a:avLst/>
          </a:prstGeom>
        </p:spPr>
      </p:pic>
    </p:spTree>
    <p:extLst>
      <p:ext uri="{BB962C8B-B14F-4D97-AF65-F5344CB8AC3E}">
        <p14:creationId xmlns:p14="http://schemas.microsoft.com/office/powerpoint/2010/main" val="13207367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571"/>
        <p:cNvGrpSpPr/>
        <p:nvPr/>
      </p:nvGrpSpPr>
      <p:grpSpPr>
        <a:xfrm>
          <a:off x="0" y="0"/>
          <a:ext cx="0" cy="0"/>
          <a:chOff x="0" y="0"/>
          <a:chExt cx="0" cy="0"/>
        </a:xfrm>
      </p:grpSpPr>
      <p:sp>
        <p:nvSpPr>
          <p:cNvPr id="1572" name="Google Shape;1572;p62"/>
          <p:cNvSpPr txBox="1">
            <a:spLocks noGrp="1"/>
          </p:cNvSpPr>
          <p:nvPr>
            <p:ph type="title"/>
          </p:nvPr>
        </p:nvSpPr>
        <p:spPr>
          <a:xfrm>
            <a:off x="1777830" y="1067362"/>
            <a:ext cx="5725500" cy="10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1573" name="Google Shape;1573;p62"/>
          <p:cNvSpPr txBox="1">
            <a:spLocks noGrp="1"/>
          </p:cNvSpPr>
          <p:nvPr>
            <p:ph type="subTitle" idx="1"/>
          </p:nvPr>
        </p:nvSpPr>
        <p:spPr>
          <a:xfrm>
            <a:off x="1777830" y="2277578"/>
            <a:ext cx="5725500" cy="42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latin typeface="Nova Flat" panose="020B0604020202020204" charset="0"/>
              </a:rPr>
              <a:t>CONCLUSION</a:t>
            </a:r>
            <a:endParaRPr sz="5400" dirty="0">
              <a:latin typeface="Nova Flat" panose="020B060402020202020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B20B9-4BA1-6ED5-CDFB-A7FF090AE881}"/>
              </a:ext>
            </a:extLst>
          </p:cNvPr>
          <p:cNvSpPr>
            <a:spLocks noGrp="1"/>
          </p:cNvSpPr>
          <p:nvPr>
            <p:ph type="title"/>
          </p:nvPr>
        </p:nvSpPr>
        <p:spPr/>
        <p:txBody>
          <a:bodyPr/>
          <a:lstStyle/>
          <a:p>
            <a:r>
              <a:rPr lang="en-US"/>
              <a:t>CONCLUSION</a:t>
            </a:r>
          </a:p>
        </p:txBody>
      </p:sp>
      <p:sp>
        <p:nvSpPr>
          <p:cNvPr id="7" name="TextBox 6">
            <a:extLst>
              <a:ext uri="{FF2B5EF4-FFF2-40B4-BE49-F238E27FC236}">
                <a16:creationId xmlns:a16="http://schemas.microsoft.com/office/drawing/2014/main" id="{C7A3AE6B-A3CF-F35B-2A30-FBA14B6712DD}"/>
              </a:ext>
            </a:extLst>
          </p:cNvPr>
          <p:cNvSpPr txBox="1"/>
          <p:nvPr/>
        </p:nvSpPr>
        <p:spPr>
          <a:xfrm>
            <a:off x="670259" y="1371599"/>
            <a:ext cx="7901700" cy="2862322"/>
          </a:xfrm>
          <a:prstGeom prst="rect">
            <a:avLst/>
          </a:prstGeom>
          <a:noFill/>
        </p:spPr>
        <p:txBody>
          <a:bodyPr wrap="square" rtlCol="0">
            <a:spAutoFit/>
          </a:bodyPr>
          <a:lstStyle/>
          <a:p>
            <a:r>
              <a:rPr lang="en-US" sz="1800">
                <a:solidFill>
                  <a:schemeClr val="tx1"/>
                </a:solidFill>
                <a:latin typeface="Barlow" panose="00000500000000000000" pitchFamily="2" charset="0"/>
              </a:rPr>
              <a:t>Nhận xét:</a:t>
            </a:r>
          </a:p>
          <a:p>
            <a:pPr marL="285750" indent="-285750">
              <a:buClr>
                <a:schemeClr val="bg2"/>
              </a:buClr>
              <a:buFont typeface="Arial" panose="020B0604020202020204" pitchFamily="34" charset="0"/>
              <a:buChar char="•"/>
            </a:pPr>
            <a:r>
              <a:rPr lang="en-US" sz="1800">
                <a:solidFill>
                  <a:schemeClr val="tx1"/>
                </a:solidFill>
                <a:latin typeface="Barlow" panose="00000500000000000000" pitchFamily="2" charset="0"/>
              </a:rPr>
              <a:t>Xét về hiệu năng thì hai hướng tiếp cận sử dụng màu cho hiệu suất cao hơn.</a:t>
            </a:r>
          </a:p>
          <a:p>
            <a:pPr marL="285750" indent="-285750">
              <a:buClr>
                <a:schemeClr val="bg2"/>
              </a:buClr>
              <a:buFont typeface="Arial" panose="020B0604020202020204" pitchFamily="34" charset="0"/>
              <a:buChar char="•"/>
            </a:pPr>
            <a:r>
              <a:rPr lang="en-US" sz="1800">
                <a:solidFill>
                  <a:schemeClr val="tx1"/>
                </a:solidFill>
                <a:latin typeface="Barlow" panose="00000500000000000000" pitchFamily="2" charset="0"/>
              </a:rPr>
              <a:t>Hướng tiếp cận sử dụng màu cũng dễ dàng cài đặt hơn so với hướng tiếp cận sử dụng mô hình máy học do không cần phải bóc tách các pixel để làm dữ liệu train cho mô hình.</a:t>
            </a:r>
          </a:p>
          <a:p>
            <a:pPr marL="285750" indent="-285750">
              <a:buClr>
                <a:schemeClr val="bg2"/>
              </a:buClr>
              <a:buFont typeface="Arial" panose="020B0604020202020204" pitchFamily="34" charset="0"/>
              <a:buChar char="•"/>
            </a:pPr>
            <a:r>
              <a:rPr lang="en-US" sz="1800">
                <a:solidFill>
                  <a:schemeClr val="tx1"/>
                </a:solidFill>
                <a:latin typeface="Barlow" panose="00000500000000000000" pitchFamily="2" charset="0"/>
              </a:rPr>
              <a:t>Xét về độ hiệu quả thì hướng tiếp cận sử dụng LAB color space có độ hiệu quả cao nhất và tốc độ xử lí nhanh.</a:t>
            </a:r>
          </a:p>
          <a:p>
            <a:pPr marL="285750" indent="-285750">
              <a:buClr>
                <a:schemeClr val="bg2"/>
              </a:buClr>
              <a:buFont typeface="Arial" panose="020B0604020202020204" pitchFamily="34" charset="0"/>
              <a:buChar char="•"/>
            </a:pPr>
            <a:r>
              <a:rPr lang="en-US" sz="1800">
                <a:solidFill>
                  <a:schemeClr val="tx1"/>
                </a:solidFill>
                <a:latin typeface="Barlow" panose="00000500000000000000" pitchFamily="2" charset="0"/>
              </a:rPr>
              <a:t>Việc bị lỗi với vật thể có màu vàng thì ta có thể khắc phục với phương pháp dùng điều kiện trên màu còn sử dụng mô hình máy học thì không (đã thử giải pháp thêm màu vàng vào tập data foreground).</a:t>
            </a:r>
          </a:p>
        </p:txBody>
      </p:sp>
    </p:spTree>
    <p:extLst>
      <p:ext uri="{BB962C8B-B14F-4D97-AF65-F5344CB8AC3E}">
        <p14:creationId xmlns:p14="http://schemas.microsoft.com/office/powerpoint/2010/main" val="26307579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96"/>
        <p:cNvGrpSpPr/>
        <p:nvPr/>
      </p:nvGrpSpPr>
      <p:grpSpPr>
        <a:xfrm>
          <a:off x="0" y="0"/>
          <a:ext cx="0" cy="0"/>
          <a:chOff x="0" y="0"/>
          <a:chExt cx="0" cy="0"/>
        </a:xfrm>
      </p:grpSpPr>
      <p:sp>
        <p:nvSpPr>
          <p:cNvPr id="3197" name="Google Shape;3197;p65"/>
          <p:cNvSpPr txBox="1">
            <a:spLocks noGrp="1"/>
          </p:cNvSpPr>
          <p:nvPr>
            <p:ph type="title"/>
          </p:nvPr>
        </p:nvSpPr>
        <p:spPr>
          <a:xfrm>
            <a:off x="3662325" y="1431300"/>
            <a:ext cx="4860600" cy="22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dirty="0">
                <a:latin typeface="Barlow" panose="00000500000000000000" pitchFamily="2" charset="0"/>
              </a:rPr>
              <a:t>CẢM ƠN THẦY VÀ CÁC BẠN ĐÃ LẮNG NGHE</a:t>
            </a:r>
            <a:endParaRPr sz="4800" dirty="0">
              <a:latin typeface="Barlow" panose="00000500000000000000" pitchFamily="2" charset="0"/>
            </a:endParaRPr>
          </a:p>
        </p:txBody>
      </p:sp>
      <p:grpSp>
        <p:nvGrpSpPr>
          <p:cNvPr id="3198" name="Google Shape;3198;p65"/>
          <p:cNvGrpSpPr/>
          <p:nvPr/>
        </p:nvGrpSpPr>
        <p:grpSpPr>
          <a:xfrm>
            <a:off x="7299150" y="4255275"/>
            <a:ext cx="1206211" cy="336300"/>
            <a:chOff x="7299150" y="4255275"/>
            <a:chExt cx="1206211" cy="336300"/>
          </a:xfrm>
        </p:grpSpPr>
        <p:sp>
          <p:nvSpPr>
            <p:cNvPr id="3199" name="Google Shape;3199;p65"/>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5"/>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5"/>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5"/>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5"/>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5"/>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5"/>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5"/>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5"/>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5"/>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5"/>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5"/>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5"/>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5"/>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5"/>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5"/>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5"/>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5"/>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42"/>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869" name="Google Shape;869;p42"/>
          <p:cNvSpPr txBox="1">
            <a:spLocks noGrp="1"/>
          </p:cNvSpPr>
          <p:nvPr>
            <p:ph type="subTitle" idx="3"/>
          </p:nvPr>
        </p:nvSpPr>
        <p:spPr>
          <a:xfrm>
            <a:off x="1713576" y="1896775"/>
            <a:ext cx="25314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Nova Flat"/>
                <a:ea typeface="Nova Flat"/>
                <a:cs typeface="Nova Flat"/>
                <a:sym typeface="Nova Flat"/>
              </a:rPr>
              <a:t>Introduction</a:t>
            </a:r>
            <a:endParaRPr dirty="0">
              <a:latin typeface="Nova Flat"/>
              <a:ea typeface="Nova Flat"/>
              <a:cs typeface="Nova Flat"/>
              <a:sym typeface="Nova Flat"/>
            </a:endParaRPr>
          </a:p>
        </p:txBody>
      </p:sp>
      <p:sp>
        <p:nvSpPr>
          <p:cNvPr id="870" name="Google Shape;870;p42"/>
          <p:cNvSpPr txBox="1">
            <a:spLocks noGrp="1"/>
          </p:cNvSpPr>
          <p:nvPr>
            <p:ph type="subTitle" idx="1"/>
          </p:nvPr>
        </p:nvSpPr>
        <p:spPr>
          <a:xfrm>
            <a:off x="4944319" y="1896775"/>
            <a:ext cx="2694732"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Nova Flat"/>
                <a:ea typeface="Nova Flat"/>
                <a:cs typeface="Nova Flat"/>
                <a:sym typeface="Nova Flat"/>
              </a:rPr>
              <a:t>Idea &amp; Process</a:t>
            </a:r>
            <a:endParaRPr dirty="0">
              <a:latin typeface="Nova Flat"/>
              <a:ea typeface="Nova Flat"/>
              <a:cs typeface="Nova Flat"/>
              <a:sym typeface="Nova Flat"/>
            </a:endParaRPr>
          </a:p>
        </p:txBody>
      </p:sp>
      <p:sp>
        <p:nvSpPr>
          <p:cNvPr id="873" name="Google Shape;873;p42"/>
          <p:cNvSpPr txBox="1">
            <a:spLocks noGrp="1"/>
          </p:cNvSpPr>
          <p:nvPr>
            <p:ph type="subTitle" idx="5"/>
          </p:nvPr>
        </p:nvSpPr>
        <p:spPr>
          <a:xfrm>
            <a:off x="4944319" y="3780085"/>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Nova Flat"/>
                <a:ea typeface="Nova Flat"/>
                <a:cs typeface="Nova Flat"/>
                <a:sym typeface="Nova Flat"/>
              </a:rPr>
              <a:t>Conclusion</a:t>
            </a:r>
            <a:endParaRPr dirty="0">
              <a:latin typeface="Nova Flat"/>
              <a:ea typeface="Nova Flat"/>
              <a:cs typeface="Nova Flat"/>
              <a:sym typeface="Nova Flat"/>
            </a:endParaRPr>
          </a:p>
        </p:txBody>
      </p:sp>
      <p:sp>
        <p:nvSpPr>
          <p:cNvPr id="877" name="Google Shape;877;p42"/>
          <p:cNvSpPr txBox="1">
            <a:spLocks noGrp="1"/>
          </p:cNvSpPr>
          <p:nvPr>
            <p:ph type="title" idx="9"/>
          </p:nvPr>
        </p:nvSpPr>
        <p:spPr>
          <a:xfrm>
            <a:off x="2459676" y="1313875"/>
            <a:ext cx="1039200" cy="58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878" name="Google Shape;878;p42"/>
          <p:cNvSpPr txBox="1">
            <a:spLocks noGrp="1"/>
          </p:cNvSpPr>
          <p:nvPr>
            <p:ph type="title" idx="13"/>
          </p:nvPr>
        </p:nvSpPr>
        <p:spPr>
          <a:xfrm>
            <a:off x="5667769" y="1313875"/>
            <a:ext cx="1039200" cy="58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880" name="Google Shape;880;p42"/>
          <p:cNvSpPr txBox="1">
            <a:spLocks noGrp="1"/>
          </p:cNvSpPr>
          <p:nvPr>
            <p:ph type="title" idx="15"/>
          </p:nvPr>
        </p:nvSpPr>
        <p:spPr>
          <a:xfrm>
            <a:off x="5667769" y="3033701"/>
            <a:ext cx="1039200" cy="58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81" name="Google Shape;881;p42"/>
          <p:cNvSpPr/>
          <p:nvPr/>
        </p:nvSpPr>
        <p:spPr>
          <a:xfrm>
            <a:off x="7921113" y="391362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 name="Google Shape;882;p42"/>
          <p:cNvGrpSpPr/>
          <p:nvPr/>
        </p:nvGrpSpPr>
        <p:grpSpPr>
          <a:xfrm>
            <a:off x="822454" y="3943003"/>
            <a:ext cx="471138" cy="470661"/>
            <a:chOff x="4079851" y="151677"/>
            <a:chExt cx="1014291" cy="1013263"/>
          </a:xfrm>
        </p:grpSpPr>
        <p:sp>
          <p:nvSpPr>
            <p:cNvPr id="883" name="Google Shape;883;p42"/>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2"/>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880;p42">
            <a:extLst>
              <a:ext uri="{FF2B5EF4-FFF2-40B4-BE49-F238E27FC236}">
                <a16:creationId xmlns:a16="http://schemas.microsoft.com/office/drawing/2014/main" id="{6454AB0D-686D-9B8D-642F-6F085E6643CF}"/>
              </a:ext>
            </a:extLst>
          </p:cNvPr>
          <p:cNvSpPr txBox="1">
            <a:spLocks/>
          </p:cNvSpPr>
          <p:nvPr/>
        </p:nvSpPr>
        <p:spPr>
          <a:xfrm>
            <a:off x="2459676" y="3033701"/>
            <a:ext cx="1039200" cy="582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Nova Flat"/>
              <a:buNone/>
              <a:defRPr sz="4500" b="0" i="0" u="none" strike="noStrike" cap="none">
                <a:solidFill>
                  <a:schemeClr val="lt2"/>
                </a:solidFill>
                <a:latin typeface="Nova Flat"/>
                <a:ea typeface="Nova Flat"/>
                <a:cs typeface="Nova Flat"/>
                <a:sym typeface="Nova Flat"/>
              </a:defRPr>
            </a:lvl1pPr>
            <a:lvl2pPr marR="0" lvl="1"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2pPr>
            <a:lvl3pPr marR="0" lvl="2"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3pPr>
            <a:lvl4pPr marR="0" lvl="3"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4pPr>
            <a:lvl5pPr marR="0" lvl="4"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5pPr>
            <a:lvl6pPr marR="0" lvl="5"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6pPr>
            <a:lvl7pPr marR="0" lvl="6"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7pPr>
            <a:lvl8pPr marR="0" lvl="7"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8pPr>
            <a:lvl9pPr marR="0" lvl="8"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9pPr>
          </a:lstStyle>
          <a:p>
            <a:r>
              <a:rPr lang="en"/>
              <a:t>03</a:t>
            </a:r>
          </a:p>
        </p:txBody>
      </p:sp>
      <p:sp>
        <p:nvSpPr>
          <p:cNvPr id="7" name="Google Shape;873;p42">
            <a:extLst>
              <a:ext uri="{FF2B5EF4-FFF2-40B4-BE49-F238E27FC236}">
                <a16:creationId xmlns:a16="http://schemas.microsoft.com/office/drawing/2014/main" id="{E4973B5B-6A44-1010-49A6-ED8BEF8D75D5}"/>
              </a:ext>
            </a:extLst>
          </p:cNvPr>
          <p:cNvSpPr txBox="1">
            <a:spLocks/>
          </p:cNvSpPr>
          <p:nvPr/>
        </p:nvSpPr>
        <p:spPr>
          <a:xfrm>
            <a:off x="1758876" y="3780085"/>
            <a:ext cx="248610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100"/>
              <a:buFont typeface="Barlow"/>
              <a:buNone/>
              <a:defRPr sz="2600" b="0" i="0" u="none" strike="noStrike" cap="none">
                <a:solidFill>
                  <a:schemeClr val="dk1"/>
                </a:solidFill>
                <a:latin typeface="Barlow Medium"/>
                <a:ea typeface="Barlow Medium"/>
                <a:cs typeface="Barlow Medium"/>
                <a:sym typeface="Barlow Medium"/>
              </a:defRPr>
            </a:lvl1pPr>
            <a:lvl2pPr marL="914400" marR="0" lvl="1"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2pPr>
            <a:lvl3pPr marL="1371600" marR="0" lvl="2"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3pPr>
            <a:lvl4pPr marL="1828800" marR="0" lvl="3"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4pPr>
            <a:lvl5pPr marL="2286000" marR="0" lvl="4"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5pPr>
            <a:lvl6pPr marL="2743200" marR="0" lvl="5"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6pPr>
            <a:lvl7pPr marL="3200400" marR="0" lvl="6"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7pPr>
            <a:lvl8pPr marL="3657600" marR="0" lvl="7"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8pPr>
            <a:lvl9pPr marL="4114800" marR="0" lvl="8"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9pPr>
          </a:lstStyle>
          <a:p>
            <a:pPr marL="0" indent="0"/>
            <a:r>
              <a:rPr lang="en-US">
                <a:latin typeface="Nova Flat"/>
                <a:ea typeface="Nova Flat"/>
                <a:cs typeface="Nova Flat"/>
                <a:sym typeface="Nova Flat"/>
              </a:rPr>
              <a:t>Result</a:t>
            </a:r>
            <a:endParaRPr lang="en-US" dirty="0">
              <a:latin typeface="Nova Flat"/>
              <a:ea typeface="Nova Flat"/>
              <a:cs typeface="Nova Flat"/>
              <a:sym typeface="Nova Fl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p43"/>
          <p:cNvSpPr txBox="1">
            <a:spLocks noGrp="1"/>
          </p:cNvSpPr>
          <p:nvPr>
            <p:ph type="title"/>
          </p:nvPr>
        </p:nvSpPr>
        <p:spPr>
          <a:xfrm>
            <a:off x="3371298" y="1959725"/>
            <a:ext cx="5007572"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dirty="0"/>
              <a:t>INTRODUCTION</a:t>
            </a:r>
            <a:endParaRPr sz="4800" dirty="0"/>
          </a:p>
        </p:txBody>
      </p:sp>
      <p:sp>
        <p:nvSpPr>
          <p:cNvPr id="891" name="Google Shape;891;p43"/>
          <p:cNvSpPr txBox="1">
            <a:spLocks noGrp="1"/>
          </p:cNvSpPr>
          <p:nvPr>
            <p:ph type="title" idx="2"/>
          </p:nvPr>
        </p:nvSpPr>
        <p:spPr>
          <a:xfrm>
            <a:off x="1654004" y="2038650"/>
            <a:ext cx="1605300" cy="10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893" name="Google Shape;893;p43"/>
          <p:cNvGrpSpPr/>
          <p:nvPr/>
        </p:nvGrpSpPr>
        <p:grpSpPr>
          <a:xfrm flipH="1">
            <a:off x="621100" y="4255275"/>
            <a:ext cx="1206211" cy="336300"/>
            <a:chOff x="7299150" y="4255275"/>
            <a:chExt cx="1206211" cy="336300"/>
          </a:xfrm>
        </p:grpSpPr>
        <p:sp>
          <p:nvSpPr>
            <p:cNvPr id="894" name="Google Shape;894;p43"/>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3"/>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3"/>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3"/>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3"/>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3"/>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3"/>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3"/>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3"/>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3"/>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3"/>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3"/>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3"/>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3"/>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3"/>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3"/>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3"/>
          <p:cNvGrpSpPr/>
          <p:nvPr/>
        </p:nvGrpSpPr>
        <p:grpSpPr>
          <a:xfrm flipH="1">
            <a:off x="7299150" y="539500"/>
            <a:ext cx="1206211" cy="336300"/>
            <a:chOff x="2113900" y="803075"/>
            <a:chExt cx="1206211" cy="336300"/>
          </a:xfrm>
        </p:grpSpPr>
        <p:sp>
          <p:nvSpPr>
            <p:cNvPr id="913" name="Google Shape;913;p43"/>
            <p:cNvSpPr/>
            <p:nvPr/>
          </p:nvSpPr>
          <p:spPr>
            <a:xfrm rot="10800000">
              <a:off x="211390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3"/>
            <p:cNvSpPr/>
            <p:nvPr/>
          </p:nvSpPr>
          <p:spPr>
            <a:xfrm rot="10800000">
              <a:off x="2240391"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3"/>
            <p:cNvSpPr/>
            <p:nvPr/>
          </p:nvSpPr>
          <p:spPr>
            <a:xfrm rot="10800000">
              <a:off x="2366882"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3"/>
            <p:cNvSpPr/>
            <p:nvPr/>
          </p:nvSpPr>
          <p:spPr>
            <a:xfrm rot="10800000">
              <a:off x="2493374"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3"/>
            <p:cNvSpPr/>
            <p:nvPr/>
          </p:nvSpPr>
          <p:spPr>
            <a:xfrm rot="10800000">
              <a:off x="2619865"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3"/>
            <p:cNvSpPr/>
            <p:nvPr/>
          </p:nvSpPr>
          <p:spPr>
            <a:xfrm rot="10800000">
              <a:off x="2746356"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3"/>
            <p:cNvSpPr/>
            <p:nvPr/>
          </p:nvSpPr>
          <p:spPr>
            <a:xfrm rot="10800000">
              <a:off x="2872847"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3"/>
            <p:cNvSpPr/>
            <p:nvPr/>
          </p:nvSpPr>
          <p:spPr>
            <a:xfrm rot="10800000">
              <a:off x="2999339"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3"/>
            <p:cNvSpPr/>
            <p:nvPr/>
          </p:nvSpPr>
          <p:spPr>
            <a:xfrm rot="10800000">
              <a:off x="312583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3"/>
            <p:cNvSpPr/>
            <p:nvPr/>
          </p:nvSpPr>
          <p:spPr>
            <a:xfrm rot="10800000">
              <a:off x="3252321"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3"/>
            <p:cNvSpPr/>
            <p:nvPr/>
          </p:nvSpPr>
          <p:spPr>
            <a:xfrm rot="10800000">
              <a:off x="2999339"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3"/>
            <p:cNvSpPr/>
            <p:nvPr/>
          </p:nvSpPr>
          <p:spPr>
            <a:xfrm rot="10800000">
              <a:off x="3125830"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3"/>
            <p:cNvSpPr/>
            <p:nvPr/>
          </p:nvSpPr>
          <p:spPr>
            <a:xfrm rot="10800000">
              <a:off x="3252321"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3"/>
            <p:cNvSpPr/>
            <p:nvPr/>
          </p:nvSpPr>
          <p:spPr>
            <a:xfrm rot="10800000">
              <a:off x="2746356"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3"/>
            <p:cNvSpPr/>
            <p:nvPr/>
          </p:nvSpPr>
          <p:spPr>
            <a:xfrm rot="10800000">
              <a:off x="2872847"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3"/>
            <p:cNvSpPr/>
            <p:nvPr/>
          </p:nvSpPr>
          <p:spPr>
            <a:xfrm rot="10800000">
              <a:off x="2999339"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3"/>
            <p:cNvSpPr/>
            <p:nvPr/>
          </p:nvSpPr>
          <p:spPr>
            <a:xfrm rot="10800000">
              <a:off x="3125830"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3"/>
            <p:cNvSpPr/>
            <p:nvPr/>
          </p:nvSpPr>
          <p:spPr>
            <a:xfrm rot="10800000">
              <a:off x="3252321"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 name="Google Shape;931;p43"/>
          <p:cNvSpPr/>
          <p:nvPr/>
        </p:nvSpPr>
        <p:spPr>
          <a:xfrm>
            <a:off x="2436563" y="40479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3"/>
          <p:cNvSpPr/>
          <p:nvPr/>
        </p:nvSpPr>
        <p:spPr>
          <a:xfrm>
            <a:off x="8456150" y="182670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6"/>
        <p:cNvGrpSpPr/>
        <p:nvPr/>
      </p:nvGrpSpPr>
      <p:grpSpPr>
        <a:xfrm>
          <a:off x="0" y="0"/>
          <a:ext cx="0" cy="0"/>
          <a:chOff x="0" y="0"/>
          <a:chExt cx="0" cy="0"/>
        </a:xfrm>
      </p:grpSpPr>
      <p:sp>
        <p:nvSpPr>
          <p:cNvPr id="938" name="Google Shape;938;p44"/>
          <p:cNvSpPr txBox="1">
            <a:spLocks noGrp="1"/>
          </p:cNvSpPr>
          <p:nvPr>
            <p:ph type="subTitle" idx="1"/>
          </p:nvPr>
        </p:nvSpPr>
        <p:spPr>
          <a:xfrm>
            <a:off x="0" y="673349"/>
            <a:ext cx="7244678" cy="1755805"/>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vi-VN" dirty="0"/>
              <a:t>Chroma Key là một kỹ thuật hậu kỳ - một kỹ xảo điện ảnh được sử dụng để cô lập và loại bỏ một màu sắc hoặc một giá trị độ sáng nhất định khỏi một bức ảnh hoặc một Video kỹ thuật số khiến màu sắc hoặc giá trị độ sáng được trở nên trong suốt.</a:t>
            </a:r>
            <a:endParaRPr lang="en-US" dirty="0"/>
          </a:p>
        </p:txBody>
      </p:sp>
      <p:grpSp>
        <p:nvGrpSpPr>
          <p:cNvPr id="939" name="Google Shape;939;p44"/>
          <p:cNvGrpSpPr/>
          <p:nvPr/>
        </p:nvGrpSpPr>
        <p:grpSpPr>
          <a:xfrm flipH="1">
            <a:off x="621100" y="4255275"/>
            <a:ext cx="1206211" cy="336300"/>
            <a:chOff x="7299150" y="4255275"/>
            <a:chExt cx="1206211" cy="336300"/>
          </a:xfrm>
        </p:grpSpPr>
        <p:sp>
          <p:nvSpPr>
            <p:cNvPr id="940" name="Google Shape;940;p44"/>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4"/>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4"/>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4"/>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4"/>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4"/>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4"/>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4"/>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4"/>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4"/>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4"/>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4"/>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4"/>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4"/>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4"/>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4"/>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4"/>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44"/>
          <p:cNvGrpSpPr/>
          <p:nvPr/>
        </p:nvGrpSpPr>
        <p:grpSpPr>
          <a:xfrm flipH="1">
            <a:off x="7299150" y="539500"/>
            <a:ext cx="1206211" cy="336300"/>
            <a:chOff x="2113900" y="803075"/>
            <a:chExt cx="1206211" cy="336300"/>
          </a:xfrm>
        </p:grpSpPr>
        <p:sp>
          <p:nvSpPr>
            <p:cNvPr id="959" name="Google Shape;959;p44"/>
            <p:cNvSpPr/>
            <p:nvPr/>
          </p:nvSpPr>
          <p:spPr>
            <a:xfrm rot="10800000">
              <a:off x="211390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4"/>
            <p:cNvSpPr/>
            <p:nvPr/>
          </p:nvSpPr>
          <p:spPr>
            <a:xfrm rot="10800000">
              <a:off x="2240391"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4"/>
            <p:cNvSpPr/>
            <p:nvPr/>
          </p:nvSpPr>
          <p:spPr>
            <a:xfrm rot="10800000">
              <a:off x="2366882"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4"/>
            <p:cNvSpPr/>
            <p:nvPr/>
          </p:nvSpPr>
          <p:spPr>
            <a:xfrm rot="10800000">
              <a:off x="2493374"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4"/>
            <p:cNvSpPr/>
            <p:nvPr/>
          </p:nvSpPr>
          <p:spPr>
            <a:xfrm rot="10800000">
              <a:off x="2619865"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4"/>
            <p:cNvSpPr/>
            <p:nvPr/>
          </p:nvSpPr>
          <p:spPr>
            <a:xfrm rot="10800000">
              <a:off x="2746356"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4"/>
            <p:cNvSpPr/>
            <p:nvPr/>
          </p:nvSpPr>
          <p:spPr>
            <a:xfrm rot="10800000">
              <a:off x="2872847"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4"/>
            <p:cNvSpPr/>
            <p:nvPr/>
          </p:nvSpPr>
          <p:spPr>
            <a:xfrm rot="10800000">
              <a:off x="2999339"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4"/>
            <p:cNvSpPr/>
            <p:nvPr/>
          </p:nvSpPr>
          <p:spPr>
            <a:xfrm rot="10800000">
              <a:off x="312583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4"/>
            <p:cNvSpPr/>
            <p:nvPr/>
          </p:nvSpPr>
          <p:spPr>
            <a:xfrm rot="10800000">
              <a:off x="3252321"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4"/>
            <p:cNvSpPr/>
            <p:nvPr/>
          </p:nvSpPr>
          <p:spPr>
            <a:xfrm rot="10800000">
              <a:off x="2999339"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4"/>
            <p:cNvSpPr/>
            <p:nvPr/>
          </p:nvSpPr>
          <p:spPr>
            <a:xfrm rot="10800000">
              <a:off x="3125830"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4"/>
            <p:cNvSpPr/>
            <p:nvPr/>
          </p:nvSpPr>
          <p:spPr>
            <a:xfrm rot="10800000">
              <a:off x="3252321"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4"/>
            <p:cNvSpPr/>
            <p:nvPr/>
          </p:nvSpPr>
          <p:spPr>
            <a:xfrm rot="10800000">
              <a:off x="2746356"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4"/>
            <p:cNvSpPr/>
            <p:nvPr/>
          </p:nvSpPr>
          <p:spPr>
            <a:xfrm rot="10800000">
              <a:off x="2872847"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4"/>
            <p:cNvSpPr/>
            <p:nvPr/>
          </p:nvSpPr>
          <p:spPr>
            <a:xfrm rot="10800000">
              <a:off x="2999339"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4"/>
            <p:cNvSpPr/>
            <p:nvPr/>
          </p:nvSpPr>
          <p:spPr>
            <a:xfrm rot="10800000">
              <a:off x="3125830"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4"/>
            <p:cNvSpPr/>
            <p:nvPr/>
          </p:nvSpPr>
          <p:spPr>
            <a:xfrm rot="10800000">
              <a:off x="3252321"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Hình ảnh 13">
            <a:extLst>
              <a:ext uri="{FF2B5EF4-FFF2-40B4-BE49-F238E27FC236}">
                <a16:creationId xmlns:a16="http://schemas.microsoft.com/office/drawing/2014/main" id="{844DDBC8-916B-228E-47B6-8A2B5B8D487E}"/>
              </a:ext>
            </a:extLst>
          </p:cNvPr>
          <p:cNvPicPr>
            <a:picLocks noChangeAspect="1"/>
          </p:cNvPicPr>
          <p:nvPr/>
        </p:nvPicPr>
        <p:blipFill>
          <a:blip r:embed="rId3"/>
          <a:stretch>
            <a:fillRect/>
          </a:stretch>
        </p:blipFill>
        <p:spPr>
          <a:xfrm>
            <a:off x="2625652" y="2563815"/>
            <a:ext cx="3244995" cy="182530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0"/>
        <p:cNvGrpSpPr/>
        <p:nvPr/>
      </p:nvGrpSpPr>
      <p:grpSpPr>
        <a:xfrm>
          <a:off x="0" y="0"/>
          <a:ext cx="0" cy="0"/>
          <a:chOff x="0" y="0"/>
          <a:chExt cx="0" cy="0"/>
        </a:xfrm>
      </p:grpSpPr>
      <p:sp>
        <p:nvSpPr>
          <p:cNvPr id="981" name="Google Shape;981;p45"/>
          <p:cNvSpPr txBox="1">
            <a:spLocks noGrp="1"/>
          </p:cNvSpPr>
          <p:nvPr>
            <p:ph type="subTitle" idx="1"/>
          </p:nvPr>
        </p:nvSpPr>
        <p:spPr>
          <a:xfrm>
            <a:off x="269392" y="188350"/>
            <a:ext cx="6715739" cy="164959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rgbClr val="273D40"/>
              </a:buClr>
              <a:buSzPts val="600"/>
              <a:buFont typeface="Arial"/>
              <a:buNone/>
            </a:pPr>
            <a:r>
              <a:rPr lang="vi-VN" sz="1800" dirty="0"/>
              <a:t>Kỹ thuật này được sử dụng phổ biến trong phát thanh truyền hình, đặc biệt là trong các chương trình tin tức, trong lĩnh vực sản xuất phim từ phim truyền hình cho đến phim chiếu rạp, và cả những thước phim đến từ youtuber với mục đích thay thế phông nền thường có màu xanh lá bằng một hình ảnh tĩnh hoặc một Video.</a:t>
            </a:r>
            <a:endParaRPr sz="1800" dirty="0"/>
          </a:p>
        </p:txBody>
      </p:sp>
      <p:grpSp>
        <p:nvGrpSpPr>
          <p:cNvPr id="983" name="Google Shape;983;p45"/>
          <p:cNvGrpSpPr/>
          <p:nvPr/>
        </p:nvGrpSpPr>
        <p:grpSpPr>
          <a:xfrm>
            <a:off x="7008350" y="1545926"/>
            <a:ext cx="1223328" cy="1223328"/>
            <a:chOff x="6000750" y="1344600"/>
            <a:chExt cx="1019100" cy="1019100"/>
          </a:xfrm>
        </p:grpSpPr>
        <p:sp>
          <p:nvSpPr>
            <p:cNvPr id="984" name="Google Shape;984;p45"/>
            <p:cNvSpPr/>
            <p:nvPr/>
          </p:nvSpPr>
          <p:spPr>
            <a:xfrm>
              <a:off x="6000750" y="1344600"/>
              <a:ext cx="1019100" cy="1019100"/>
            </a:xfrm>
            <a:prstGeom prst="ellipse">
              <a:avLst/>
            </a:prstGeom>
            <a:solidFill>
              <a:srgbClr val="61ABFC">
                <a:alpha val="17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 name="Google Shape;985;p45"/>
            <p:cNvGrpSpPr/>
            <p:nvPr/>
          </p:nvGrpSpPr>
          <p:grpSpPr>
            <a:xfrm>
              <a:off x="6059772" y="1405911"/>
              <a:ext cx="900845" cy="896401"/>
              <a:chOff x="7498900" y="3716375"/>
              <a:chExt cx="532100" cy="529475"/>
            </a:xfrm>
          </p:grpSpPr>
          <p:sp>
            <p:nvSpPr>
              <p:cNvPr id="986" name="Google Shape;986;p45"/>
              <p:cNvSpPr/>
              <p:nvPr/>
            </p:nvSpPr>
            <p:spPr>
              <a:xfrm>
                <a:off x="7498900" y="3716375"/>
                <a:ext cx="520800" cy="529475"/>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5"/>
              <p:cNvSpPr/>
              <p:nvPr/>
            </p:nvSpPr>
            <p:spPr>
              <a:xfrm>
                <a:off x="7552075" y="3769550"/>
                <a:ext cx="434050" cy="434425"/>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5"/>
              <p:cNvSpPr/>
              <p:nvPr/>
            </p:nvSpPr>
            <p:spPr>
              <a:xfrm>
                <a:off x="7581100" y="3823850"/>
                <a:ext cx="339050" cy="314525"/>
              </a:xfrm>
              <a:custGeom>
                <a:avLst/>
                <a:gdLst/>
                <a:ahLst/>
                <a:cxnLst/>
                <a:rect l="l" t="t" r="r" b="b"/>
                <a:pathLst>
                  <a:path w="13562" h="12581" extrusionOk="0">
                    <a:moveTo>
                      <a:pt x="7528" y="12550"/>
                    </a:moveTo>
                    <a:cubicBezTo>
                      <a:pt x="5084" y="12550"/>
                      <a:pt x="2882" y="11072"/>
                      <a:pt x="1946" y="8824"/>
                    </a:cubicBezTo>
                    <a:cubicBezTo>
                      <a:pt x="1011" y="6562"/>
                      <a:pt x="1524" y="3967"/>
                      <a:pt x="3259" y="2248"/>
                    </a:cubicBezTo>
                    <a:cubicBezTo>
                      <a:pt x="4978" y="528"/>
                      <a:pt x="7573" y="0"/>
                      <a:pt x="9835" y="936"/>
                    </a:cubicBezTo>
                    <a:cubicBezTo>
                      <a:pt x="12083" y="1871"/>
                      <a:pt x="13561" y="4073"/>
                      <a:pt x="13561" y="6517"/>
                    </a:cubicBezTo>
                    <a:cubicBezTo>
                      <a:pt x="13561" y="9850"/>
                      <a:pt x="10861" y="12550"/>
                      <a:pt x="7528" y="12550"/>
                    </a:cubicBezTo>
                    <a:close/>
                    <a:moveTo>
                      <a:pt x="7528" y="890"/>
                    </a:moveTo>
                    <a:cubicBezTo>
                      <a:pt x="2520" y="890"/>
                      <a:pt x="1" y="6939"/>
                      <a:pt x="3545" y="10484"/>
                    </a:cubicBezTo>
                    <a:cubicBezTo>
                      <a:pt x="5159" y="12098"/>
                      <a:pt x="7573" y="12580"/>
                      <a:pt x="9669" y="11705"/>
                    </a:cubicBezTo>
                    <a:cubicBezTo>
                      <a:pt x="11766" y="10831"/>
                      <a:pt x="13139" y="8779"/>
                      <a:pt x="13139" y="6517"/>
                    </a:cubicBezTo>
                    <a:cubicBezTo>
                      <a:pt x="13139" y="3409"/>
                      <a:pt x="10620" y="890"/>
                      <a:pt x="7528" y="89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5"/>
              <p:cNvSpPr/>
              <p:nvPr/>
            </p:nvSpPr>
            <p:spPr>
              <a:xfrm>
                <a:off x="7507575" y="3745025"/>
                <a:ext cx="173850" cy="48347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5"/>
              <p:cNvSpPr/>
              <p:nvPr/>
            </p:nvSpPr>
            <p:spPr>
              <a:xfrm>
                <a:off x="7857150" y="3986375"/>
                <a:ext cx="173850" cy="242125"/>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5"/>
              <p:cNvSpPr/>
              <p:nvPr/>
            </p:nvSpPr>
            <p:spPr>
              <a:xfrm>
                <a:off x="7598825" y="3859300"/>
                <a:ext cx="297550" cy="264750"/>
              </a:xfrm>
              <a:custGeom>
                <a:avLst/>
                <a:gdLst/>
                <a:ahLst/>
                <a:cxnLst/>
                <a:rect l="l" t="t" r="r" b="b"/>
                <a:pathLst>
                  <a:path w="11902" h="10590" extrusionOk="0">
                    <a:moveTo>
                      <a:pt x="6819" y="1297"/>
                    </a:moveTo>
                    <a:cubicBezTo>
                      <a:pt x="10197" y="1282"/>
                      <a:pt x="11902" y="5385"/>
                      <a:pt x="9503" y="7784"/>
                    </a:cubicBezTo>
                    <a:cubicBezTo>
                      <a:pt x="7105" y="10182"/>
                      <a:pt x="3017" y="8492"/>
                      <a:pt x="3017" y="5099"/>
                    </a:cubicBezTo>
                    <a:cubicBezTo>
                      <a:pt x="3017" y="3002"/>
                      <a:pt x="4707" y="1297"/>
                      <a:pt x="6819" y="1297"/>
                    </a:cubicBezTo>
                    <a:close/>
                    <a:moveTo>
                      <a:pt x="6819" y="0"/>
                    </a:moveTo>
                    <a:cubicBezTo>
                      <a:pt x="2278" y="0"/>
                      <a:pt x="1" y="5491"/>
                      <a:pt x="3213" y="8689"/>
                    </a:cubicBezTo>
                    <a:cubicBezTo>
                      <a:pt x="4677" y="10152"/>
                      <a:pt x="6864" y="10589"/>
                      <a:pt x="8764" y="9790"/>
                    </a:cubicBezTo>
                    <a:cubicBezTo>
                      <a:pt x="10665" y="9005"/>
                      <a:pt x="11902" y="7150"/>
                      <a:pt x="11902" y="5099"/>
                    </a:cubicBezTo>
                    <a:cubicBezTo>
                      <a:pt x="11902" y="2278"/>
                      <a:pt x="9624" y="0"/>
                      <a:pt x="6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2" name="Google Shape;992;p45"/>
          <p:cNvGrpSpPr/>
          <p:nvPr/>
        </p:nvGrpSpPr>
        <p:grpSpPr>
          <a:xfrm>
            <a:off x="7109633" y="3199445"/>
            <a:ext cx="1860900" cy="1860900"/>
            <a:chOff x="7000604" y="2905216"/>
            <a:chExt cx="1860900" cy="1860900"/>
          </a:xfrm>
        </p:grpSpPr>
        <p:grpSp>
          <p:nvGrpSpPr>
            <p:cNvPr id="993" name="Google Shape;993;p45"/>
            <p:cNvGrpSpPr/>
            <p:nvPr/>
          </p:nvGrpSpPr>
          <p:grpSpPr>
            <a:xfrm rot="5400000">
              <a:off x="7131867" y="3013180"/>
              <a:ext cx="1636829" cy="1644944"/>
              <a:chOff x="-1092956" y="1494839"/>
              <a:chExt cx="896401" cy="900845"/>
            </a:xfrm>
          </p:grpSpPr>
          <p:sp>
            <p:nvSpPr>
              <p:cNvPr id="994" name="Google Shape;994;p45"/>
              <p:cNvSpPr/>
              <p:nvPr/>
            </p:nvSpPr>
            <p:spPr>
              <a:xfrm rot="5400000">
                <a:off x="-1085613" y="1487496"/>
                <a:ext cx="881714" cy="896401"/>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5"/>
              <p:cNvSpPr/>
              <p:nvPr/>
            </p:nvSpPr>
            <p:spPr>
              <a:xfrm rot="5400000">
                <a:off x="-1021745" y="1584547"/>
                <a:ext cx="734847" cy="73548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5"/>
              <p:cNvSpPr/>
              <p:nvPr/>
            </p:nvSpPr>
            <p:spPr>
              <a:xfrm rot="5400000">
                <a:off x="-801485" y="1247428"/>
                <a:ext cx="294328" cy="818523"/>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5"/>
              <p:cNvSpPr/>
              <p:nvPr/>
            </p:nvSpPr>
            <p:spPr>
              <a:xfrm rot="5400000">
                <a:off x="-1005788" y="2043561"/>
                <a:ext cx="294328" cy="409918"/>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 name="Google Shape;998;p45"/>
            <p:cNvSpPr/>
            <p:nvPr/>
          </p:nvSpPr>
          <p:spPr>
            <a:xfrm>
              <a:off x="7000604" y="2905216"/>
              <a:ext cx="1860900" cy="18609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 name="Google Shape;999;p45"/>
          <p:cNvSpPr/>
          <p:nvPr/>
        </p:nvSpPr>
        <p:spPr>
          <a:xfrm>
            <a:off x="8456150" y="723025"/>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Hình ảnh 1">
            <a:extLst>
              <a:ext uri="{FF2B5EF4-FFF2-40B4-BE49-F238E27FC236}">
                <a16:creationId xmlns:a16="http://schemas.microsoft.com/office/drawing/2014/main" id="{5B0BDA7B-A63C-2ECA-CA77-306A7E400613}"/>
              </a:ext>
            </a:extLst>
          </p:cNvPr>
          <p:cNvPicPr>
            <a:picLocks noChangeAspect="1"/>
          </p:cNvPicPr>
          <p:nvPr/>
        </p:nvPicPr>
        <p:blipFill>
          <a:blip r:embed="rId3"/>
          <a:stretch>
            <a:fillRect/>
          </a:stretch>
        </p:blipFill>
        <p:spPr>
          <a:xfrm>
            <a:off x="426605" y="2031134"/>
            <a:ext cx="2752775" cy="2752775"/>
          </a:xfrm>
          <a:prstGeom prst="rect">
            <a:avLst/>
          </a:prstGeom>
        </p:spPr>
      </p:pic>
      <p:pic>
        <p:nvPicPr>
          <p:cNvPr id="5" name="Hình ảnh 2">
            <a:extLst>
              <a:ext uri="{FF2B5EF4-FFF2-40B4-BE49-F238E27FC236}">
                <a16:creationId xmlns:a16="http://schemas.microsoft.com/office/drawing/2014/main" id="{120205B3-B2D5-FC4A-0627-BE69AD33D3C6}"/>
              </a:ext>
            </a:extLst>
          </p:cNvPr>
          <p:cNvPicPr>
            <a:picLocks noChangeAspect="1"/>
          </p:cNvPicPr>
          <p:nvPr/>
        </p:nvPicPr>
        <p:blipFill>
          <a:blip r:embed="rId4"/>
          <a:stretch>
            <a:fillRect/>
          </a:stretch>
        </p:blipFill>
        <p:spPr>
          <a:xfrm>
            <a:off x="4152625" y="1942716"/>
            <a:ext cx="2844772" cy="284477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sp>
        <p:nvSpPr>
          <p:cNvPr id="1022" name="Google Shape;1022;p46"/>
          <p:cNvSpPr/>
          <p:nvPr/>
        </p:nvSpPr>
        <p:spPr>
          <a:xfrm>
            <a:off x="8456150" y="33916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46"/>
          <p:cNvGrpSpPr/>
          <p:nvPr/>
        </p:nvGrpSpPr>
        <p:grpSpPr>
          <a:xfrm>
            <a:off x="1089401" y="4157283"/>
            <a:ext cx="616182" cy="615557"/>
            <a:chOff x="4079851" y="151677"/>
            <a:chExt cx="1014291" cy="1013263"/>
          </a:xfrm>
        </p:grpSpPr>
        <p:sp>
          <p:nvSpPr>
            <p:cNvPr id="1024" name="Google Shape;1024;p46"/>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6"/>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6"/>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 name="Google Shape;1027;p46"/>
          <p:cNvSpPr/>
          <p:nvPr/>
        </p:nvSpPr>
        <p:spPr>
          <a:xfrm>
            <a:off x="238038" y="300787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 name="Google Shape;1028;p46"/>
          <p:cNvGrpSpPr/>
          <p:nvPr/>
        </p:nvGrpSpPr>
        <p:grpSpPr>
          <a:xfrm flipH="1">
            <a:off x="7299150" y="539500"/>
            <a:ext cx="1206211" cy="336300"/>
            <a:chOff x="2113900" y="803075"/>
            <a:chExt cx="1206211" cy="336300"/>
          </a:xfrm>
        </p:grpSpPr>
        <p:sp>
          <p:nvSpPr>
            <p:cNvPr id="1029" name="Google Shape;1029;p46"/>
            <p:cNvSpPr/>
            <p:nvPr/>
          </p:nvSpPr>
          <p:spPr>
            <a:xfrm rot="10800000">
              <a:off x="211390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6"/>
            <p:cNvSpPr/>
            <p:nvPr/>
          </p:nvSpPr>
          <p:spPr>
            <a:xfrm rot="10800000">
              <a:off x="2240391"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6"/>
            <p:cNvSpPr/>
            <p:nvPr/>
          </p:nvSpPr>
          <p:spPr>
            <a:xfrm rot="10800000">
              <a:off x="2366882"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6"/>
            <p:cNvSpPr/>
            <p:nvPr/>
          </p:nvSpPr>
          <p:spPr>
            <a:xfrm rot="10800000">
              <a:off x="2493374"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6"/>
            <p:cNvSpPr/>
            <p:nvPr/>
          </p:nvSpPr>
          <p:spPr>
            <a:xfrm rot="10800000">
              <a:off x="2619865"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6"/>
            <p:cNvSpPr/>
            <p:nvPr/>
          </p:nvSpPr>
          <p:spPr>
            <a:xfrm rot="10800000">
              <a:off x="2746356"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6"/>
            <p:cNvSpPr/>
            <p:nvPr/>
          </p:nvSpPr>
          <p:spPr>
            <a:xfrm rot="10800000">
              <a:off x="2872847"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6"/>
            <p:cNvSpPr/>
            <p:nvPr/>
          </p:nvSpPr>
          <p:spPr>
            <a:xfrm rot="10800000">
              <a:off x="2999339"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6"/>
            <p:cNvSpPr/>
            <p:nvPr/>
          </p:nvSpPr>
          <p:spPr>
            <a:xfrm rot="10800000">
              <a:off x="312583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6"/>
            <p:cNvSpPr/>
            <p:nvPr/>
          </p:nvSpPr>
          <p:spPr>
            <a:xfrm rot="10800000">
              <a:off x="3252321"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6"/>
            <p:cNvSpPr/>
            <p:nvPr/>
          </p:nvSpPr>
          <p:spPr>
            <a:xfrm rot="10800000">
              <a:off x="2999339"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6"/>
            <p:cNvSpPr/>
            <p:nvPr/>
          </p:nvSpPr>
          <p:spPr>
            <a:xfrm rot="10800000">
              <a:off x="3125830"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6"/>
            <p:cNvSpPr/>
            <p:nvPr/>
          </p:nvSpPr>
          <p:spPr>
            <a:xfrm rot="10800000">
              <a:off x="3252321"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6"/>
            <p:cNvSpPr/>
            <p:nvPr/>
          </p:nvSpPr>
          <p:spPr>
            <a:xfrm rot="10800000">
              <a:off x="2746356"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6"/>
            <p:cNvSpPr/>
            <p:nvPr/>
          </p:nvSpPr>
          <p:spPr>
            <a:xfrm rot="10800000">
              <a:off x="2872847"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6"/>
            <p:cNvSpPr/>
            <p:nvPr/>
          </p:nvSpPr>
          <p:spPr>
            <a:xfrm rot="10800000">
              <a:off x="2999339"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6"/>
            <p:cNvSpPr/>
            <p:nvPr/>
          </p:nvSpPr>
          <p:spPr>
            <a:xfrm rot="10800000">
              <a:off x="3125830"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6"/>
            <p:cNvSpPr/>
            <p:nvPr/>
          </p:nvSpPr>
          <p:spPr>
            <a:xfrm rot="10800000">
              <a:off x="3252321"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Hình ảnh 2">
            <a:extLst>
              <a:ext uri="{FF2B5EF4-FFF2-40B4-BE49-F238E27FC236}">
                <a16:creationId xmlns:a16="http://schemas.microsoft.com/office/drawing/2014/main" id="{DF056C5E-DB38-B9A1-113D-DD289EC9A7E7}"/>
              </a:ext>
            </a:extLst>
          </p:cNvPr>
          <p:cNvPicPr>
            <a:picLocks noChangeAspect="1"/>
          </p:cNvPicPr>
          <p:nvPr/>
        </p:nvPicPr>
        <p:blipFill>
          <a:blip r:embed="rId3"/>
          <a:stretch>
            <a:fillRect/>
          </a:stretch>
        </p:blipFill>
        <p:spPr>
          <a:xfrm>
            <a:off x="1014895" y="793059"/>
            <a:ext cx="5972571" cy="2042890"/>
          </a:xfrm>
          <a:prstGeom prst="rect">
            <a:avLst/>
          </a:prstGeom>
        </p:spPr>
      </p:pic>
      <p:sp>
        <p:nvSpPr>
          <p:cNvPr id="13" name="Google Shape;1856;p34">
            <a:extLst>
              <a:ext uri="{FF2B5EF4-FFF2-40B4-BE49-F238E27FC236}">
                <a16:creationId xmlns:a16="http://schemas.microsoft.com/office/drawing/2014/main" id="{82D5AA19-2D92-F70D-512F-B05E6D654648}"/>
              </a:ext>
            </a:extLst>
          </p:cNvPr>
          <p:cNvSpPr txBox="1">
            <a:spLocks noGrp="1"/>
          </p:cNvSpPr>
          <p:nvPr>
            <p:ph type="subTitle" idx="1"/>
          </p:nvPr>
        </p:nvSpPr>
        <p:spPr>
          <a:xfrm>
            <a:off x="2009580" y="3129700"/>
            <a:ext cx="6742670" cy="1533946"/>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dirty="0">
                <a:latin typeface="Barlow" panose="00000500000000000000" pitchFamily="2" charset="0"/>
              </a:rPr>
              <a:t>Chroma key </a:t>
            </a:r>
            <a:r>
              <a:rPr lang="vi-VN" dirty="0" err="1">
                <a:latin typeface="Barlow" panose="00000500000000000000" pitchFamily="2" charset="0"/>
              </a:rPr>
              <a:t>là</a:t>
            </a:r>
            <a:r>
              <a:rPr lang="vi-VN" dirty="0">
                <a:latin typeface="Barlow" panose="00000500000000000000" pitchFamily="2" charset="0"/>
              </a:rPr>
              <a:t> </a:t>
            </a:r>
            <a:r>
              <a:rPr lang="vi-VN" dirty="0" err="1">
                <a:latin typeface="Barlow" panose="00000500000000000000" pitchFamily="2" charset="0"/>
              </a:rPr>
              <a:t>cả</a:t>
            </a:r>
            <a:r>
              <a:rPr lang="vi-VN" dirty="0">
                <a:latin typeface="Barlow" panose="00000500000000000000" pitchFamily="2" charset="0"/>
              </a:rPr>
              <a:t> </a:t>
            </a:r>
            <a:r>
              <a:rPr lang="vi-VN" dirty="0" err="1">
                <a:latin typeface="Barlow" panose="00000500000000000000" pitchFamily="2" charset="0"/>
              </a:rPr>
              <a:t>quá</a:t>
            </a:r>
            <a:r>
              <a:rPr lang="vi-VN" dirty="0">
                <a:latin typeface="Barlow" panose="00000500000000000000" pitchFamily="2" charset="0"/>
              </a:rPr>
              <a:t> </a:t>
            </a:r>
            <a:r>
              <a:rPr lang="vi-VN" dirty="0" err="1">
                <a:latin typeface="Barlow" panose="00000500000000000000" pitchFamily="2" charset="0"/>
              </a:rPr>
              <a:t>trình</a:t>
            </a:r>
            <a:r>
              <a:rPr lang="vi-VN" dirty="0">
                <a:latin typeface="Barlow" panose="00000500000000000000" pitchFamily="2" charset="0"/>
              </a:rPr>
              <a:t> </a:t>
            </a:r>
            <a:r>
              <a:rPr lang="vi-VN" dirty="0" err="1">
                <a:latin typeface="Barlow" panose="00000500000000000000" pitchFamily="2" charset="0"/>
              </a:rPr>
              <a:t>xóa</a:t>
            </a:r>
            <a:r>
              <a:rPr lang="vi-VN" dirty="0">
                <a:latin typeface="Barlow" panose="00000500000000000000" pitchFamily="2" charset="0"/>
              </a:rPr>
              <a:t> phông xanh trong </a:t>
            </a:r>
            <a:r>
              <a:rPr lang="vi-VN" dirty="0" err="1">
                <a:latin typeface="Barlow" panose="00000500000000000000" pitchFamily="2" charset="0"/>
              </a:rPr>
              <a:t>foreground</a:t>
            </a:r>
            <a:r>
              <a:rPr lang="vi-VN" dirty="0">
                <a:latin typeface="Barlow" panose="00000500000000000000" pitchFamily="2" charset="0"/>
              </a:rPr>
              <a:t> </a:t>
            </a:r>
            <a:r>
              <a:rPr lang="vi-VN" dirty="0" err="1">
                <a:latin typeface="Barlow" panose="00000500000000000000" pitchFamily="2" charset="0"/>
              </a:rPr>
              <a:t>và</a:t>
            </a:r>
            <a:r>
              <a:rPr lang="vi-VN" dirty="0">
                <a:latin typeface="Barlow" panose="00000500000000000000" pitchFamily="2" charset="0"/>
              </a:rPr>
              <a:t> </a:t>
            </a:r>
            <a:r>
              <a:rPr lang="vi-VN" dirty="0" err="1">
                <a:latin typeface="Barlow" panose="00000500000000000000" pitchFamily="2" charset="0"/>
              </a:rPr>
              <a:t>ghép</a:t>
            </a:r>
            <a:r>
              <a:rPr lang="vi-VN" dirty="0">
                <a:latin typeface="Barlow" panose="00000500000000000000" pitchFamily="2" charset="0"/>
              </a:rPr>
              <a:t> </a:t>
            </a:r>
            <a:r>
              <a:rPr lang="vi-VN" dirty="0" err="1">
                <a:latin typeface="Barlow" panose="00000500000000000000" pitchFamily="2" charset="0"/>
              </a:rPr>
              <a:t>ảnh</a:t>
            </a:r>
            <a:r>
              <a:rPr lang="vi-VN" dirty="0">
                <a:latin typeface="Barlow" panose="00000500000000000000" pitchFamily="2" charset="0"/>
              </a:rPr>
              <a:t> </a:t>
            </a:r>
            <a:r>
              <a:rPr lang="vi-VN" dirty="0" err="1">
                <a:latin typeface="Barlow" panose="00000500000000000000" pitchFamily="2" charset="0"/>
              </a:rPr>
              <a:t>nền</a:t>
            </a:r>
            <a:r>
              <a:rPr lang="vi-VN" dirty="0">
                <a:latin typeface="Barlow" panose="00000500000000000000" pitchFamily="2" charset="0"/>
              </a:rPr>
              <a:t> </a:t>
            </a:r>
            <a:r>
              <a:rPr lang="vi-VN" dirty="0" err="1">
                <a:latin typeface="Barlow" panose="00000500000000000000" pitchFamily="2" charset="0"/>
              </a:rPr>
              <a:t>vào</a:t>
            </a:r>
            <a:r>
              <a:rPr lang="vi-VN" dirty="0">
                <a:latin typeface="Barlow" panose="00000500000000000000" pitchFamily="2" charset="0"/>
              </a:rPr>
              <a:t> </a:t>
            </a:r>
            <a:r>
              <a:rPr lang="vi-VN" dirty="0" err="1">
                <a:latin typeface="Barlow" panose="00000500000000000000" pitchFamily="2" charset="0"/>
              </a:rPr>
              <a:t>đối</a:t>
            </a:r>
            <a:r>
              <a:rPr lang="vi-VN" dirty="0">
                <a:latin typeface="Barlow" panose="00000500000000000000" pitchFamily="2" charset="0"/>
              </a:rPr>
              <a:t> </a:t>
            </a:r>
            <a:r>
              <a:rPr lang="vi-VN" dirty="0" err="1">
                <a:latin typeface="Barlow" panose="00000500000000000000" pitchFamily="2" charset="0"/>
              </a:rPr>
              <a:t>tượng</a:t>
            </a:r>
            <a:r>
              <a:rPr lang="vi-VN" dirty="0">
                <a:latin typeface="Barlow" panose="00000500000000000000" pitchFamily="2" charset="0"/>
              </a:rPr>
              <a:t> </a:t>
            </a:r>
            <a:r>
              <a:rPr lang="vi-VN" dirty="0" err="1">
                <a:latin typeface="Barlow" panose="00000500000000000000" pitchFamily="2" charset="0"/>
              </a:rPr>
              <a:t>để</a:t>
            </a:r>
            <a:r>
              <a:rPr lang="vi-VN" dirty="0">
                <a:latin typeface="Barlow" panose="00000500000000000000" pitchFamily="2" charset="0"/>
              </a:rPr>
              <a:t> </a:t>
            </a:r>
            <a:r>
              <a:rPr lang="vi-VN" dirty="0" err="1">
                <a:latin typeface="Barlow" panose="00000500000000000000" pitchFamily="2" charset="0"/>
              </a:rPr>
              <a:t>tạo</a:t>
            </a:r>
            <a:r>
              <a:rPr lang="vi-VN" dirty="0">
                <a:latin typeface="Barlow" panose="00000500000000000000" pitchFamily="2" charset="0"/>
              </a:rPr>
              <a:t> ra </a:t>
            </a:r>
            <a:r>
              <a:rPr lang="vi-VN" dirty="0" err="1">
                <a:latin typeface="Barlow" panose="00000500000000000000" pitchFamily="2" charset="0"/>
              </a:rPr>
              <a:t>video</a:t>
            </a:r>
            <a:r>
              <a:rPr lang="vi-VN" dirty="0">
                <a:latin typeface="Barlow" panose="00000500000000000000" pitchFamily="2" charset="0"/>
              </a:rPr>
              <a:t>, </a:t>
            </a:r>
            <a:r>
              <a:rPr lang="vi-VN" dirty="0" err="1">
                <a:latin typeface="Barlow" panose="00000500000000000000" pitchFamily="2" charset="0"/>
              </a:rPr>
              <a:t>hình</a:t>
            </a:r>
            <a:r>
              <a:rPr lang="vi-VN" dirty="0">
                <a:latin typeface="Barlow" panose="00000500000000000000" pitchFamily="2" charset="0"/>
              </a:rPr>
              <a:t> </a:t>
            </a:r>
            <a:r>
              <a:rPr lang="vi-VN" dirty="0" err="1">
                <a:latin typeface="Barlow" panose="00000500000000000000" pitchFamily="2" charset="0"/>
              </a:rPr>
              <a:t>ảnh</a:t>
            </a:r>
            <a:r>
              <a:rPr lang="vi-VN" dirty="0">
                <a:latin typeface="Barlow" panose="00000500000000000000" pitchFamily="2" charset="0"/>
              </a:rPr>
              <a:t> </a:t>
            </a:r>
            <a:r>
              <a:rPr lang="vi-VN" dirty="0" err="1">
                <a:latin typeface="Barlow" panose="00000500000000000000" pitchFamily="2" charset="0"/>
              </a:rPr>
              <a:t>có</a:t>
            </a:r>
            <a:r>
              <a:rPr lang="vi-VN" dirty="0">
                <a:latin typeface="Barlow" panose="00000500000000000000" pitchFamily="2" charset="0"/>
              </a:rPr>
              <a:t> </a:t>
            </a:r>
            <a:r>
              <a:rPr lang="vi-VN" dirty="0" err="1">
                <a:latin typeface="Barlow" panose="00000500000000000000" pitchFamily="2" charset="0"/>
              </a:rPr>
              <a:t>hiệu</a:t>
            </a:r>
            <a:r>
              <a:rPr lang="vi-VN" dirty="0">
                <a:latin typeface="Barlow" panose="00000500000000000000" pitchFamily="2" charset="0"/>
              </a:rPr>
              <a:t> </a:t>
            </a:r>
            <a:r>
              <a:rPr lang="vi-VN" dirty="0" err="1">
                <a:latin typeface="Barlow" panose="00000500000000000000" pitchFamily="2" charset="0"/>
              </a:rPr>
              <a:t>ứng</a:t>
            </a:r>
            <a:r>
              <a:rPr lang="vi-VN" dirty="0">
                <a:latin typeface="Barlow" panose="00000500000000000000" pitchFamily="2" charset="0"/>
              </a:rPr>
              <a:t> như mong </a:t>
            </a:r>
            <a:r>
              <a:rPr lang="vi-VN" dirty="0" err="1">
                <a:latin typeface="Barlow" panose="00000500000000000000" pitchFamily="2" charset="0"/>
              </a:rPr>
              <a:t>muốn</a:t>
            </a:r>
            <a:r>
              <a:rPr lang="vi-VN" dirty="0">
                <a:latin typeface="Barlow" panose="00000500000000000000" pitchFamily="2" charset="0"/>
              </a:rPr>
              <a:t>.</a:t>
            </a:r>
            <a:endParaRPr dirty="0">
              <a:latin typeface="Barlow" panose="00000500000000000000"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anim calcmode="lin" valueType="num">
                                      <p:cBhvr additive="base">
                                        <p:cTn id="13"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grpSp>
        <p:nvGrpSpPr>
          <p:cNvPr id="1077" name="Google Shape;1077;p48"/>
          <p:cNvGrpSpPr/>
          <p:nvPr/>
        </p:nvGrpSpPr>
        <p:grpSpPr>
          <a:xfrm>
            <a:off x="7124417" y="454793"/>
            <a:ext cx="1322615" cy="1331433"/>
            <a:chOff x="-529750" y="2597875"/>
            <a:chExt cx="1191008" cy="1198949"/>
          </a:xfrm>
        </p:grpSpPr>
        <p:sp>
          <p:nvSpPr>
            <p:cNvPr id="1078" name="Google Shape;1078;p48"/>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8"/>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8"/>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8"/>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8"/>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8"/>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8"/>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8"/>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8"/>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8"/>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8"/>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8"/>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8"/>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8"/>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8"/>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8"/>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8"/>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8"/>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8"/>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8"/>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8"/>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8"/>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 name="Google Shape;1100;p48"/>
          <p:cNvSpPr/>
          <p:nvPr/>
        </p:nvSpPr>
        <p:spPr>
          <a:xfrm>
            <a:off x="7921113" y="391362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8"/>
          <p:cNvSpPr/>
          <p:nvPr/>
        </p:nvSpPr>
        <p:spPr>
          <a:xfrm>
            <a:off x="554350" y="53950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Hình ảnh 3">
            <a:extLst>
              <a:ext uri="{FF2B5EF4-FFF2-40B4-BE49-F238E27FC236}">
                <a16:creationId xmlns:a16="http://schemas.microsoft.com/office/drawing/2014/main" id="{487A884A-E641-362C-1914-2DF8A38B5E11}"/>
              </a:ext>
            </a:extLst>
          </p:cNvPr>
          <p:cNvPicPr>
            <a:picLocks noChangeAspect="1"/>
          </p:cNvPicPr>
          <p:nvPr/>
        </p:nvPicPr>
        <p:blipFill>
          <a:blip r:embed="rId3"/>
          <a:stretch>
            <a:fillRect/>
          </a:stretch>
        </p:blipFill>
        <p:spPr>
          <a:xfrm>
            <a:off x="862829" y="148516"/>
            <a:ext cx="3406462" cy="2330333"/>
          </a:xfrm>
          <a:prstGeom prst="rect">
            <a:avLst/>
          </a:prstGeom>
        </p:spPr>
      </p:pic>
      <p:pic>
        <p:nvPicPr>
          <p:cNvPr id="7" name="Hình ảnh 6">
            <a:extLst>
              <a:ext uri="{FF2B5EF4-FFF2-40B4-BE49-F238E27FC236}">
                <a16:creationId xmlns:a16="http://schemas.microsoft.com/office/drawing/2014/main" id="{08CCAAAF-BAC9-2399-08AF-243A7047F34C}"/>
              </a:ext>
            </a:extLst>
          </p:cNvPr>
          <p:cNvPicPr>
            <a:picLocks noChangeAspect="1"/>
          </p:cNvPicPr>
          <p:nvPr/>
        </p:nvPicPr>
        <p:blipFill>
          <a:blip r:embed="rId4"/>
          <a:stretch>
            <a:fillRect/>
          </a:stretch>
        </p:blipFill>
        <p:spPr>
          <a:xfrm>
            <a:off x="4514995" y="2273741"/>
            <a:ext cx="3257550" cy="24431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05DD54C-4C1D-9C11-E99E-6F79EB5EF2C2}"/>
              </a:ext>
            </a:extLst>
          </p:cNvPr>
          <p:cNvSpPr>
            <a:spLocks noGrp="1"/>
          </p:cNvSpPr>
          <p:nvPr>
            <p:ph type="subTitle" idx="1"/>
          </p:nvPr>
        </p:nvSpPr>
        <p:spPr>
          <a:xfrm>
            <a:off x="507567" y="589798"/>
            <a:ext cx="8128865" cy="1323909"/>
          </a:xfrm>
        </p:spPr>
        <p:txBody>
          <a:bodyPr anchor="t"/>
          <a:lstStyle/>
          <a:p>
            <a:pPr algn="l"/>
            <a:r>
              <a:rPr lang="en-US"/>
              <a:t>Một số khó khăn có thể gặp phải khi thực hiện bài toán này:</a:t>
            </a:r>
          </a:p>
          <a:p>
            <a:pPr algn="l">
              <a:buFont typeface="Arial" panose="020B0604020202020204" pitchFamily="34" charset="0"/>
              <a:buChar char="•"/>
            </a:pPr>
            <a:r>
              <a:rPr lang="en-US"/>
              <a:t>Một số ảnh có độ sáng không đều làm ảnh hưởng đến màu xanh của nền làm cho việc tách nền trở nên khó xử lí hơn.</a:t>
            </a:r>
          </a:p>
          <a:p>
            <a:pPr algn="l">
              <a:buFont typeface="Arial" panose="020B0604020202020204" pitchFamily="34" charset="0"/>
              <a:buChar char="•"/>
            </a:pPr>
            <a:r>
              <a:rPr lang="en-US"/>
              <a:t>Khi tách nền xong có thể còn những viền xanh nhỏ bao bên ngoài foreground.</a:t>
            </a:r>
          </a:p>
        </p:txBody>
      </p:sp>
    </p:spTree>
    <p:extLst>
      <p:ext uri="{BB962C8B-B14F-4D97-AF65-F5344CB8AC3E}">
        <p14:creationId xmlns:p14="http://schemas.microsoft.com/office/powerpoint/2010/main" val="573485447"/>
      </p:ext>
    </p:extLst>
  </p:cSld>
  <p:clrMapOvr>
    <a:masterClrMapping/>
  </p:clrMapOvr>
</p:sld>
</file>

<file path=ppt/theme/theme1.xml><?xml version="1.0" encoding="utf-8"?>
<a:theme xmlns:a="http://schemas.openxmlformats.org/drawingml/2006/main" name="Computer &amp; Information Sciences Major for College by Slidesgo">
  <a:themeElements>
    <a:clrScheme name="Simple Light">
      <a:dk1>
        <a:srgbClr val="FFFFFF"/>
      </a:dk1>
      <a:lt1>
        <a:srgbClr val="310047"/>
      </a:lt1>
      <a:dk2>
        <a:srgbClr val="FFFFFF"/>
      </a:dk2>
      <a:lt2>
        <a:srgbClr val="D9A3F3"/>
      </a:lt2>
      <a:accent1>
        <a:srgbClr val="61ABFC"/>
      </a:accent1>
      <a:accent2>
        <a:srgbClr val="DB00A6"/>
      </a:accent2>
      <a:accent3>
        <a:srgbClr val="DF596E"/>
      </a:accent3>
      <a:accent4>
        <a:srgbClr val="EAC93D"/>
      </a:accent4>
      <a:accent5>
        <a:srgbClr val="611582"/>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1209</TotalTime>
  <Words>947</Words>
  <Application>Microsoft Office PowerPoint</Application>
  <PresentationFormat>On-screen Show (16:9)</PresentationFormat>
  <Paragraphs>90</Paragraphs>
  <Slides>28</Slides>
  <Notes>24</Notes>
  <HiddenSlides>0</HiddenSlides>
  <MMClips>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Barlow Medium</vt:lpstr>
      <vt:lpstr>Wingdings</vt:lpstr>
      <vt:lpstr>Nova Flat</vt:lpstr>
      <vt:lpstr>Barlow</vt:lpstr>
      <vt:lpstr>Lalezar</vt:lpstr>
      <vt:lpstr>Crimson Text</vt:lpstr>
      <vt:lpstr>Computer &amp; Information Sciences Major for College by Slidesgo</vt:lpstr>
      <vt:lpstr>CHROMA KEY USING MACHINE LEARNING</vt:lpstr>
      <vt:lpstr>OUR TEAM</vt:lpstr>
      <vt:lpstr>Table of contents</vt:lpstr>
      <vt:lpstr>INTRODUCTION</vt:lpstr>
      <vt:lpstr>PowerPoint Presentation</vt:lpstr>
      <vt:lpstr>PowerPoint Presentation</vt:lpstr>
      <vt:lpstr>PowerPoint Presentation</vt:lpstr>
      <vt:lpstr>PowerPoint Presentation</vt:lpstr>
      <vt:lpstr>PowerPoint Presentation</vt:lpstr>
      <vt:lpstr>IDEA &amp; PROCESS</vt:lpstr>
      <vt:lpstr>IDEA</vt:lpstr>
      <vt:lpstr>IDEA</vt:lpstr>
      <vt:lpstr>PROCESS</vt:lpstr>
      <vt:lpstr>PROCESS</vt:lpstr>
      <vt:lpstr>PROCESS</vt:lpstr>
      <vt:lpstr>PROCESS</vt:lpstr>
      <vt:lpstr>PROCESS</vt:lpstr>
      <vt:lpstr>PROCESS</vt:lpstr>
      <vt:lpstr>RESULT</vt:lpstr>
      <vt:lpstr>RESULT</vt:lpstr>
      <vt:lpstr>RESULT</vt:lpstr>
      <vt:lpstr>RESULT</vt:lpstr>
      <vt:lpstr>RESULT</vt:lpstr>
      <vt:lpstr>RESULT</vt:lpstr>
      <vt:lpstr>RESULT</vt:lpstr>
      <vt:lpstr>04</vt:lpstr>
      <vt:lpstr>CONCLUSION</vt:lpstr>
      <vt:lpstr>CẢM ƠN THẦY VÀ CÁC BẠN ĐÃ LẮNG NGHE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CHROMA KEY USING LOGISTIC REGRESSION</dc:title>
  <dc:creator>Nguyen Khoa</dc:creator>
  <cp:lastModifiedBy>Trương Hữu Khang</cp:lastModifiedBy>
  <cp:revision>60</cp:revision>
  <dcterms:modified xsi:type="dcterms:W3CDTF">2022-12-25T12:16:44Z</dcterms:modified>
</cp:coreProperties>
</file>